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17"/>
  </p:notesMasterIdLst>
  <p:sldIdLst>
    <p:sldId id="333" r:id="rId2"/>
    <p:sldId id="264" r:id="rId3"/>
    <p:sldId id="260" r:id="rId4"/>
    <p:sldId id="319" r:id="rId5"/>
    <p:sldId id="268" r:id="rId6"/>
    <p:sldId id="320" r:id="rId7"/>
    <p:sldId id="321" r:id="rId8"/>
    <p:sldId id="322" r:id="rId9"/>
    <p:sldId id="324" r:id="rId10"/>
    <p:sldId id="325" r:id="rId11"/>
    <p:sldId id="327" r:id="rId12"/>
    <p:sldId id="329" r:id="rId13"/>
    <p:sldId id="328" r:id="rId14"/>
    <p:sldId id="330" r:id="rId15"/>
    <p:sldId id="326" r:id="rId16"/>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94699" autoAdjust="0"/>
  </p:normalViewPr>
  <p:slideViewPr>
    <p:cSldViewPr snapToGrid="0">
      <p:cViewPr varScale="1">
        <p:scale>
          <a:sx n="110" d="100"/>
          <a:sy n="110" d="100"/>
        </p:scale>
        <p:origin x="1362" y="78"/>
      </p:cViewPr>
      <p:guideLst>
        <p:guide orient="horz" pos="2160"/>
        <p:guide pos="2880"/>
      </p:guideLst>
    </p:cSldViewPr>
  </p:slideViewPr>
  <p:outlineViewPr>
    <p:cViewPr>
      <p:scale>
        <a:sx n="33" d="100"/>
        <a:sy n="33" d="100"/>
      </p:scale>
      <p:origin x="0" y="-66876"/>
    </p:cViewPr>
  </p:outlineViewPr>
  <p:notesTextViewPr>
    <p:cViewPr>
      <p:scale>
        <a:sx n="1" d="1"/>
        <a:sy n="1" d="1"/>
      </p:scale>
      <p:origin x="0" y="0"/>
    </p:cViewPr>
  </p:notesTextViewPr>
  <p:sorterViewPr>
    <p:cViewPr>
      <p:scale>
        <a:sx n="150" d="100"/>
        <a:sy n="150" d="100"/>
      </p:scale>
      <p:origin x="0" y="-2622"/>
    </p:cViewPr>
  </p:sorterViewPr>
  <p:notesViewPr>
    <p:cSldViewPr snapToGrid="0">
      <p:cViewPr varScale="1">
        <p:scale>
          <a:sx n="78" d="100"/>
          <a:sy n="78" d="100"/>
        </p:scale>
        <p:origin x="1206" y="-1374"/>
      </p:cViewPr>
      <p:guideLst>
        <p:guide orient="horz" pos="3126"/>
        <p:guide pos="20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Hoja1!$B$1</c:f>
              <c:strCache>
                <c:ptCount val="1"/>
                <c:pt idx="0">
                  <c:v>2018</c:v>
                </c:pt>
              </c:strCache>
            </c:strRef>
          </c:tx>
          <c:invertIfNegative val="0"/>
          <c:dPt>
            <c:idx val="0"/>
            <c:invertIfNegative val="0"/>
            <c:bubble3D val="0"/>
            <c:spPr>
              <a:solidFill>
                <a:schemeClr val="accent4"/>
              </a:solidFill>
            </c:spPr>
            <c:extLst>
              <c:ext xmlns:c16="http://schemas.microsoft.com/office/drawing/2014/chart" uri="{C3380CC4-5D6E-409C-BE32-E72D297353CC}">
                <c16:uniqueId val="{00000001-B084-4048-BD2A-902AB8DC4295}"/>
              </c:ext>
            </c:extLst>
          </c:dPt>
          <c:dPt>
            <c:idx val="1"/>
            <c:invertIfNegative val="0"/>
            <c:bubble3D val="0"/>
            <c:spPr>
              <a:solidFill>
                <a:schemeClr val="accent1">
                  <a:lumMod val="75000"/>
                </a:schemeClr>
              </a:solidFill>
            </c:spPr>
            <c:extLst>
              <c:ext xmlns:c16="http://schemas.microsoft.com/office/drawing/2014/chart" uri="{C3380CC4-5D6E-409C-BE32-E72D297353CC}">
                <c16:uniqueId val="{00000003-B084-4048-BD2A-902AB8DC4295}"/>
              </c:ext>
            </c:extLst>
          </c:dPt>
          <c:cat>
            <c:strRef>
              <c:f>Hoja1!$A$2:$A$5</c:f>
              <c:strCache>
                <c:ptCount val="3"/>
                <c:pt idx="0">
                  <c:v>Opiniones</c:v>
                </c:pt>
                <c:pt idx="1">
                  <c:v>Documentos</c:v>
                </c:pt>
                <c:pt idx="2">
                  <c:v>Noticias</c:v>
                </c:pt>
              </c:strCache>
            </c:strRef>
          </c:cat>
          <c:val>
            <c:numRef>
              <c:f>Hoja1!$B$2:$B$5</c:f>
              <c:numCache>
                <c:formatCode>General</c:formatCode>
                <c:ptCount val="4"/>
                <c:pt idx="0">
                  <c:v>54</c:v>
                </c:pt>
                <c:pt idx="1">
                  <c:v>131</c:v>
                </c:pt>
                <c:pt idx="2">
                  <c:v>155</c:v>
                </c:pt>
              </c:numCache>
            </c:numRef>
          </c:val>
          <c:extLst>
            <c:ext xmlns:c16="http://schemas.microsoft.com/office/drawing/2014/chart" uri="{C3380CC4-5D6E-409C-BE32-E72D297353CC}">
              <c16:uniqueId val="{00000004-B084-4048-BD2A-902AB8DC4295}"/>
            </c:ext>
          </c:extLst>
        </c:ser>
        <c:dLbls>
          <c:showLegendKey val="0"/>
          <c:showVal val="0"/>
          <c:showCatName val="0"/>
          <c:showSerName val="0"/>
          <c:showPercent val="0"/>
          <c:showBubbleSize val="0"/>
        </c:dLbls>
        <c:gapWidth val="150"/>
        <c:axId val="192276352"/>
        <c:axId val="192277888"/>
      </c:barChart>
      <c:catAx>
        <c:axId val="192276352"/>
        <c:scaling>
          <c:orientation val="minMax"/>
        </c:scaling>
        <c:delete val="0"/>
        <c:axPos val="b"/>
        <c:numFmt formatCode="General" sourceLinked="0"/>
        <c:majorTickMark val="out"/>
        <c:minorTickMark val="none"/>
        <c:tickLblPos val="nextTo"/>
        <c:crossAx val="192277888"/>
        <c:crosses val="autoZero"/>
        <c:auto val="1"/>
        <c:lblAlgn val="ctr"/>
        <c:lblOffset val="100"/>
        <c:noMultiLvlLbl val="0"/>
      </c:catAx>
      <c:valAx>
        <c:axId val="192277888"/>
        <c:scaling>
          <c:orientation val="minMax"/>
        </c:scaling>
        <c:delete val="0"/>
        <c:axPos val="l"/>
        <c:majorGridlines/>
        <c:numFmt formatCode="General" sourceLinked="1"/>
        <c:majorTickMark val="out"/>
        <c:minorTickMark val="none"/>
        <c:tickLblPos val="nextTo"/>
        <c:crossAx val="192276352"/>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9218AE61-C152-4EF4-A214-24AF22323987}" type="datetimeFigureOut">
              <a:rPr lang="es-ES" smtClean="0"/>
              <a:t>25/10/2019</a:t>
            </a:fld>
            <a:endParaRPr lang="es-ES"/>
          </a:p>
        </p:txBody>
      </p:sp>
      <p:sp>
        <p:nvSpPr>
          <p:cNvPr id="4" name="Marcador de imagen de diapositiva 3"/>
          <p:cNvSpPr>
            <a:spLocks noGrp="1" noRot="1" noChangeAspect="1"/>
          </p:cNvSpPr>
          <p:nvPr>
            <p:ph type="sldImg" idx="2"/>
          </p:nvPr>
        </p:nvSpPr>
        <p:spPr>
          <a:xfrm>
            <a:off x="1098550" y="1241425"/>
            <a:ext cx="4465638"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8F27BBAE-95F4-4701-899B-446910FFF1F1}" type="slidenum">
              <a:rPr lang="es-ES" smtClean="0"/>
              <a:t>‹Nº›</a:t>
            </a:fld>
            <a:endParaRPr lang="es-ES"/>
          </a:p>
        </p:txBody>
      </p:sp>
    </p:spTree>
    <p:extLst>
      <p:ext uri="{BB962C8B-B14F-4D97-AF65-F5344CB8AC3E}">
        <p14:creationId xmlns:p14="http://schemas.microsoft.com/office/powerpoint/2010/main" val="11305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8F27BBAE-95F4-4701-899B-446910FFF1F1}" type="slidenum">
              <a:rPr lang="es-ES" smtClean="0"/>
              <a:t>2</a:t>
            </a:fld>
            <a:endParaRPr lang="es-ES"/>
          </a:p>
        </p:txBody>
      </p:sp>
    </p:spTree>
    <p:extLst>
      <p:ext uri="{BB962C8B-B14F-4D97-AF65-F5344CB8AC3E}">
        <p14:creationId xmlns:p14="http://schemas.microsoft.com/office/powerpoint/2010/main" val="370445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xfrm>
            <a:off x="542925" y="808038"/>
            <a:ext cx="5387975" cy="4041775"/>
          </a:xfrm>
          <a:ln/>
        </p:spPr>
      </p:sp>
      <p:sp>
        <p:nvSpPr>
          <p:cNvPr id="236547" name="2 Marcador de notas"/>
          <p:cNvSpPr>
            <a:spLocks noGrp="1"/>
          </p:cNvSpPr>
          <p:nvPr>
            <p:ph type="body" idx="1"/>
          </p:nvPr>
        </p:nvSpPr>
        <p:spPr>
          <a:xfrm>
            <a:off x="215922" y="5237336"/>
            <a:ext cx="6054890" cy="5388992"/>
          </a:xfrm>
          <a:noFill/>
        </p:spPr>
        <p:txBody>
          <a:bodyPr/>
          <a:lstStyle/>
          <a:p>
            <a:endParaRPr lang="es-ES" altLang="es-ES" sz="900" dirty="0" smtClean="0"/>
          </a:p>
        </p:txBody>
      </p:sp>
      <p:sp>
        <p:nvSpPr>
          <p:cNvPr id="236548"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09613" indent="-273050">
              <a:spcBef>
                <a:spcPct val="30000"/>
              </a:spcBef>
              <a:defRPr sz="1200">
                <a:solidFill>
                  <a:schemeClr val="tx1"/>
                </a:solidFill>
                <a:latin typeface="Calibri" panose="020F0502020204030204" pitchFamily="34" charset="0"/>
              </a:defRPr>
            </a:lvl2pPr>
            <a:lvl3pPr marL="1093788" indent="-217488">
              <a:spcBef>
                <a:spcPct val="30000"/>
              </a:spcBef>
              <a:defRPr sz="1200">
                <a:solidFill>
                  <a:schemeClr val="tx1"/>
                </a:solidFill>
                <a:latin typeface="Calibri" panose="020F0502020204030204" pitchFamily="34" charset="0"/>
              </a:defRPr>
            </a:lvl3pPr>
            <a:lvl4pPr marL="1530350" indent="-217488">
              <a:spcBef>
                <a:spcPct val="30000"/>
              </a:spcBef>
              <a:defRPr sz="1200">
                <a:solidFill>
                  <a:schemeClr val="tx1"/>
                </a:solidFill>
                <a:latin typeface="Calibri" panose="020F0502020204030204" pitchFamily="34" charset="0"/>
              </a:defRPr>
            </a:lvl4pPr>
            <a:lvl5pPr marL="1968500" indent="-217488">
              <a:spcBef>
                <a:spcPct val="30000"/>
              </a:spcBef>
              <a:defRPr sz="1200">
                <a:solidFill>
                  <a:schemeClr val="tx1"/>
                </a:solidFill>
                <a:latin typeface="Calibri" panose="020F0502020204030204" pitchFamily="34" charset="0"/>
              </a:defRPr>
            </a:lvl5pPr>
            <a:lvl6pPr marL="2425700" indent="-217488" eaLnBrk="0" fontAlgn="base" hangingPunct="0">
              <a:spcBef>
                <a:spcPct val="30000"/>
              </a:spcBef>
              <a:spcAft>
                <a:spcPct val="0"/>
              </a:spcAft>
              <a:defRPr sz="1200">
                <a:solidFill>
                  <a:schemeClr val="tx1"/>
                </a:solidFill>
                <a:latin typeface="Calibri" panose="020F0502020204030204" pitchFamily="34" charset="0"/>
              </a:defRPr>
            </a:lvl6pPr>
            <a:lvl7pPr marL="2882900" indent="-217488" eaLnBrk="0" fontAlgn="base" hangingPunct="0">
              <a:spcBef>
                <a:spcPct val="30000"/>
              </a:spcBef>
              <a:spcAft>
                <a:spcPct val="0"/>
              </a:spcAft>
              <a:defRPr sz="1200">
                <a:solidFill>
                  <a:schemeClr val="tx1"/>
                </a:solidFill>
                <a:latin typeface="Calibri" panose="020F0502020204030204" pitchFamily="34" charset="0"/>
              </a:defRPr>
            </a:lvl7pPr>
            <a:lvl8pPr marL="3340100" indent="-217488" eaLnBrk="0" fontAlgn="base" hangingPunct="0">
              <a:spcBef>
                <a:spcPct val="30000"/>
              </a:spcBef>
              <a:spcAft>
                <a:spcPct val="0"/>
              </a:spcAft>
              <a:defRPr sz="1200">
                <a:solidFill>
                  <a:schemeClr val="tx1"/>
                </a:solidFill>
                <a:latin typeface="Calibri" panose="020F0502020204030204" pitchFamily="34" charset="0"/>
              </a:defRPr>
            </a:lvl8pPr>
            <a:lvl9pPr marL="3797300" indent="-2174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1F3484-7313-48E7-ABB7-0014564E8E89}" type="slidenum">
              <a:rPr lang="es-ES" altLang="es-ES" smtClean="0">
                <a:latin typeface="Garamond" panose="02020404030301010803" pitchFamily="18" charset="0"/>
              </a:rPr>
              <a:pPr>
                <a:spcBef>
                  <a:spcPct val="0"/>
                </a:spcBef>
              </a:pPr>
              <a:t>12</a:t>
            </a:fld>
            <a:endParaRPr lang="es-ES" altLang="es-ES" smtClean="0">
              <a:latin typeface="Garamond" panose="02020404030301010803" pitchFamily="18" charset="0"/>
            </a:endParaRPr>
          </a:p>
        </p:txBody>
      </p:sp>
    </p:spTree>
    <p:extLst>
      <p:ext uri="{BB962C8B-B14F-4D97-AF65-F5344CB8AC3E}">
        <p14:creationId xmlns:p14="http://schemas.microsoft.com/office/powerpoint/2010/main" val="3203507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a:xfrm>
            <a:off x="850900" y="744538"/>
            <a:ext cx="4960938" cy="3722687"/>
          </a:xfrm>
          <a:ln/>
        </p:spPr>
      </p:sp>
      <p:sp>
        <p:nvSpPr>
          <p:cNvPr id="99331" name="2 Marcador de notas"/>
          <p:cNvSpPr>
            <a:spLocks noGrp="1"/>
          </p:cNvSpPr>
          <p:nvPr>
            <p:ph type="body" idx="1"/>
          </p:nvPr>
        </p:nvSpPr>
        <p:spPr>
          <a:noFill/>
        </p:spPr>
        <p:txBody>
          <a:bodyPr/>
          <a:lstStyle/>
          <a:p>
            <a:pPr eaLnBrk="1" hangingPunct="1">
              <a:spcBef>
                <a:spcPct val="0"/>
              </a:spcBef>
            </a:pPr>
            <a:endParaRPr lang="es-ES" altLang="es-ES" smtClean="0"/>
          </a:p>
        </p:txBody>
      </p:sp>
      <p:sp>
        <p:nvSpPr>
          <p:cNvPr id="99332" name="3 Marcador de número de diapositiva"/>
          <p:cNvSpPr>
            <a:spLocks noGrp="1"/>
          </p:cNvSpPr>
          <p:nvPr>
            <p:ph type="sldNum" sz="quarter" idx="5"/>
          </p:nvPr>
        </p:nvSpPr>
        <p:spPr>
          <a:noFill/>
        </p:spPr>
        <p:txBody>
          <a:bodyPr/>
          <a:lstStyle>
            <a:lvl1pPr defTabSz="874713">
              <a:spcBef>
                <a:spcPct val="30000"/>
              </a:spcBef>
              <a:defRPr sz="1200">
                <a:solidFill>
                  <a:schemeClr val="tx1"/>
                </a:solidFill>
                <a:latin typeface="Calibri" panose="020F0502020204030204" pitchFamily="34" charset="0"/>
              </a:defRPr>
            </a:lvl1pPr>
            <a:lvl2pPr marL="709613" indent="-273050" defTabSz="874713">
              <a:spcBef>
                <a:spcPct val="30000"/>
              </a:spcBef>
              <a:defRPr sz="1200">
                <a:solidFill>
                  <a:schemeClr val="tx1"/>
                </a:solidFill>
                <a:latin typeface="Calibri" panose="020F0502020204030204" pitchFamily="34" charset="0"/>
              </a:defRPr>
            </a:lvl2pPr>
            <a:lvl3pPr marL="1093788" indent="-217488" defTabSz="874713">
              <a:spcBef>
                <a:spcPct val="30000"/>
              </a:spcBef>
              <a:defRPr sz="1200">
                <a:solidFill>
                  <a:schemeClr val="tx1"/>
                </a:solidFill>
                <a:latin typeface="Calibri" panose="020F0502020204030204" pitchFamily="34" charset="0"/>
              </a:defRPr>
            </a:lvl3pPr>
            <a:lvl4pPr marL="1530350" indent="-217488" defTabSz="874713">
              <a:spcBef>
                <a:spcPct val="30000"/>
              </a:spcBef>
              <a:defRPr sz="1200">
                <a:solidFill>
                  <a:schemeClr val="tx1"/>
                </a:solidFill>
                <a:latin typeface="Calibri" panose="020F0502020204030204" pitchFamily="34" charset="0"/>
              </a:defRPr>
            </a:lvl4pPr>
            <a:lvl5pPr marL="1968500" indent="-217488" defTabSz="874713">
              <a:spcBef>
                <a:spcPct val="30000"/>
              </a:spcBef>
              <a:defRPr sz="1200">
                <a:solidFill>
                  <a:schemeClr val="tx1"/>
                </a:solidFill>
                <a:latin typeface="Calibri" panose="020F0502020204030204" pitchFamily="34" charset="0"/>
              </a:defRPr>
            </a:lvl5pPr>
            <a:lvl6pPr marL="2425700" indent="-217488" defTabSz="874713" eaLnBrk="0" fontAlgn="base" hangingPunct="0">
              <a:spcBef>
                <a:spcPct val="30000"/>
              </a:spcBef>
              <a:spcAft>
                <a:spcPct val="0"/>
              </a:spcAft>
              <a:defRPr sz="1200">
                <a:solidFill>
                  <a:schemeClr val="tx1"/>
                </a:solidFill>
                <a:latin typeface="Calibri" panose="020F0502020204030204" pitchFamily="34" charset="0"/>
              </a:defRPr>
            </a:lvl6pPr>
            <a:lvl7pPr marL="2882900" indent="-217488" defTabSz="874713" eaLnBrk="0" fontAlgn="base" hangingPunct="0">
              <a:spcBef>
                <a:spcPct val="30000"/>
              </a:spcBef>
              <a:spcAft>
                <a:spcPct val="0"/>
              </a:spcAft>
              <a:defRPr sz="1200">
                <a:solidFill>
                  <a:schemeClr val="tx1"/>
                </a:solidFill>
                <a:latin typeface="Calibri" panose="020F0502020204030204" pitchFamily="34" charset="0"/>
              </a:defRPr>
            </a:lvl7pPr>
            <a:lvl8pPr marL="3340100" indent="-217488" defTabSz="874713" eaLnBrk="0" fontAlgn="base" hangingPunct="0">
              <a:spcBef>
                <a:spcPct val="30000"/>
              </a:spcBef>
              <a:spcAft>
                <a:spcPct val="0"/>
              </a:spcAft>
              <a:defRPr sz="1200">
                <a:solidFill>
                  <a:schemeClr val="tx1"/>
                </a:solidFill>
                <a:latin typeface="Calibri" panose="020F0502020204030204" pitchFamily="34" charset="0"/>
              </a:defRPr>
            </a:lvl8pPr>
            <a:lvl9pPr marL="3797300" indent="-217488" defTabSz="874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6BBE192-EE6A-4AF7-8A7B-252AB606D6D4}" type="slidenum">
              <a:rPr lang="es-ES" altLang="es-ES" sz="1100" smtClean="0"/>
              <a:pPr eaLnBrk="1" hangingPunct="1">
                <a:spcBef>
                  <a:spcPct val="0"/>
                </a:spcBef>
              </a:pPr>
              <a:t>15</a:t>
            </a:fld>
            <a:endParaRPr lang="es-ES" altLang="es-ES" sz="1100" smtClean="0"/>
          </a:p>
        </p:txBody>
      </p:sp>
    </p:spTree>
    <p:extLst>
      <p:ext uri="{BB962C8B-B14F-4D97-AF65-F5344CB8AC3E}">
        <p14:creationId xmlns:p14="http://schemas.microsoft.com/office/powerpoint/2010/main" val="229142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1098550" y="1241425"/>
            <a:ext cx="4465638" cy="3349625"/>
          </a:xfrm>
          <a:ln/>
        </p:spPr>
      </p:sp>
      <p:sp>
        <p:nvSpPr>
          <p:cNvPr id="201731" name="Rectangle 3"/>
          <p:cNvSpPr>
            <a:spLocks noGrp="1" noChangeArrowheads="1"/>
          </p:cNvSpPr>
          <p:nvPr>
            <p:ph type="body" idx="1"/>
          </p:nvPr>
        </p:nvSpPr>
        <p:spPr>
          <a:noFill/>
        </p:spPr>
        <p:txBody>
          <a:bodyPr/>
          <a:lstStyle/>
          <a:p>
            <a:pPr eaLnBrk="1" hangingPunct="1"/>
            <a:endParaRPr lang="es-ES" altLang="es-ES" smtClean="0"/>
          </a:p>
          <a:p>
            <a:pPr eaLnBrk="1" hangingPunct="1"/>
            <a:endParaRPr lang="es-ES" altLang="es-ES" smtClean="0"/>
          </a:p>
          <a:p>
            <a:pPr eaLnBrk="1" hangingPunct="1"/>
            <a:endParaRPr lang="es-ES" altLang="es-ES" smtClean="0"/>
          </a:p>
        </p:txBody>
      </p:sp>
      <p:sp>
        <p:nvSpPr>
          <p:cNvPr id="166916" name="3 CuadroTexto"/>
          <p:cNvSpPr txBox="1">
            <a:spLocks noChangeArrowheads="1"/>
          </p:cNvSpPr>
          <p:nvPr/>
        </p:nvSpPr>
        <p:spPr bwMode="auto">
          <a:xfrm>
            <a:off x="152400" y="4842448"/>
            <a:ext cx="6165782"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Garamond" pitchFamily="18" charset="0"/>
              </a:defRPr>
            </a:lvl1pPr>
            <a:lvl2pPr marL="742950" indent="-285750">
              <a:defRPr sz="2800">
                <a:solidFill>
                  <a:schemeClr val="tx1"/>
                </a:solidFill>
                <a:latin typeface="Garamond" pitchFamily="18" charset="0"/>
              </a:defRPr>
            </a:lvl2pPr>
            <a:lvl3pPr marL="1143000" indent="-228600">
              <a:defRPr sz="2800">
                <a:solidFill>
                  <a:schemeClr val="tx1"/>
                </a:solidFill>
                <a:latin typeface="Garamond" pitchFamily="18" charset="0"/>
              </a:defRPr>
            </a:lvl3pPr>
            <a:lvl4pPr marL="1600200" indent="-228600">
              <a:defRPr sz="2800">
                <a:solidFill>
                  <a:schemeClr val="tx1"/>
                </a:solidFill>
                <a:latin typeface="Garamond" pitchFamily="18" charset="0"/>
              </a:defRPr>
            </a:lvl4pPr>
            <a:lvl5pPr marL="2057400" indent="-228600">
              <a:defRPr sz="2800">
                <a:solidFill>
                  <a:schemeClr val="tx1"/>
                </a:solidFill>
                <a:latin typeface="Garamond" pitchFamily="18" charset="0"/>
              </a:defRPr>
            </a:lvl5pPr>
            <a:lvl6pPr marL="2514600" indent="-228600" eaLnBrk="0" fontAlgn="base" hangingPunct="0">
              <a:spcBef>
                <a:spcPct val="0"/>
              </a:spcBef>
              <a:spcAft>
                <a:spcPct val="0"/>
              </a:spcAft>
              <a:defRPr sz="2800">
                <a:solidFill>
                  <a:schemeClr val="tx1"/>
                </a:solidFill>
                <a:latin typeface="Garamond" pitchFamily="18" charset="0"/>
              </a:defRPr>
            </a:lvl6pPr>
            <a:lvl7pPr marL="2971800" indent="-228600" eaLnBrk="0" fontAlgn="base" hangingPunct="0">
              <a:spcBef>
                <a:spcPct val="0"/>
              </a:spcBef>
              <a:spcAft>
                <a:spcPct val="0"/>
              </a:spcAft>
              <a:defRPr sz="2800">
                <a:solidFill>
                  <a:schemeClr val="tx1"/>
                </a:solidFill>
                <a:latin typeface="Garamond" pitchFamily="18" charset="0"/>
              </a:defRPr>
            </a:lvl7pPr>
            <a:lvl8pPr marL="3429000" indent="-228600" eaLnBrk="0" fontAlgn="base" hangingPunct="0">
              <a:spcBef>
                <a:spcPct val="0"/>
              </a:spcBef>
              <a:spcAft>
                <a:spcPct val="0"/>
              </a:spcAft>
              <a:defRPr sz="2800">
                <a:solidFill>
                  <a:schemeClr val="tx1"/>
                </a:solidFill>
                <a:latin typeface="Garamond" pitchFamily="18" charset="0"/>
              </a:defRPr>
            </a:lvl8pPr>
            <a:lvl9pPr marL="3886200" indent="-228600" eaLnBrk="0" fontAlgn="base" hangingPunct="0">
              <a:spcBef>
                <a:spcPct val="0"/>
              </a:spcBef>
              <a:spcAft>
                <a:spcPct val="0"/>
              </a:spcAft>
              <a:defRPr sz="2800">
                <a:solidFill>
                  <a:schemeClr val="tx1"/>
                </a:solidFill>
                <a:latin typeface="Garamond" pitchFamily="18" charset="0"/>
              </a:defRPr>
            </a:lvl9pPr>
          </a:lstStyle>
          <a:p>
            <a:pPr>
              <a:defRPr/>
            </a:pPr>
            <a:r>
              <a:rPr lang="es-ES" altLang="es-ES" sz="1050" dirty="0" smtClean="0">
                <a:latin typeface="+mn-lt"/>
              </a:rPr>
              <a:t>la Directiva 2014/24/UE, opta por regular seis procedimientos de adjudicación: abierto, restringido, licitación con negociación –antiguo negociado con publicidad–, diálogo competitivo, asociación para la innovación y negociado sin publicidad. De todos ellos, sólo la asociación para la innovación es novedoso, por cuanto los demás ya se regulaban en la normativa de 2004, incluido el que ahora se denomina procedimiento de licitación con negociación31). Además todos ellos, salvo el negociado sin publicidad, son de transposición obligatoria. No obstante, sólo el procedimiento abierto y el restringido tienen carácter ordinario, desde el momento en que su utilización no requiere ningún tipo de justificación previa. </a:t>
            </a:r>
          </a:p>
          <a:p>
            <a:pPr>
              <a:defRPr/>
            </a:pPr>
            <a:r>
              <a:rPr lang="es-ES" altLang="es-ES" sz="1050" dirty="0" smtClean="0">
                <a:latin typeface="+mn-lt"/>
              </a:rPr>
              <a:t>Por otro lado, la Directiva 2014/23/UE, de concesiones, adopta un enfoque completamente distinto, por cuanto no hace mención a ningún procedimiento de adjudicación específico y opta por establecer una coordinación mínima de los procedimientos nacionales para adjudicar concesiones, basada en los principios del TFUE, con la finalidad de garantizar la apertura de las concesiones a la competencia y garantizar también una seguridad jurídica adecuada32). De esta forma, las disposiciones de coordinación que incluye, no van más allá de lo necesario para alcanzar los objetivos citados y para garantizar un cierto grado de flexibilidad,</a:t>
            </a:r>
          </a:p>
          <a:p>
            <a:pPr>
              <a:defRPr/>
            </a:pPr>
            <a:r>
              <a:rPr lang="es-ES" altLang="es-ES" sz="1050" dirty="0" smtClean="0">
                <a:latin typeface="+mn-lt"/>
              </a:rPr>
              <a:t>debiendo ser los Estados miembros, los que completen y desarrollen las citadas disposiciones33).</a:t>
            </a:r>
          </a:p>
          <a:p>
            <a:pPr>
              <a:defRPr/>
            </a:pPr>
            <a:r>
              <a:rPr lang="es-ES" altLang="es-ES" sz="1050" dirty="0" smtClean="0">
                <a:latin typeface="+mn-lt"/>
              </a:rPr>
              <a:t>Por último, la Directiva 2014/25/UE de sectores especiales, incorpora otro criterio diferente ya que, incluye los seis procedimientos de adjudicación que prevé también la Directiva 2014/24/UE (abierto, restringido, negociado con convocatoria de licitación previa, diálogo competitivo, asociación para la innovación y negociado sin publicidad), pero atribuye carácter ordinario a todos los anteriores, a excepción de la asociación</a:t>
            </a:r>
          </a:p>
          <a:p>
            <a:pPr>
              <a:defRPr/>
            </a:pPr>
            <a:r>
              <a:rPr lang="es-ES" altLang="es-ES" sz="1050" dirty="0" smtClean="0">
                <a:latin typeface="+mn-lt"/>
              </a:rPr>
              <a:t>para la innovación y el negociado sin licitación previa (art. 44). Esta Directiva, está aún pendiente de transposición en nuestro ordenamiento.</a:t>
            </a:r>
          </a:p>
          <a:p>
            <a:pPr>
              <a:defRPr/>
            </a:pPr>
            <a:r>
              <a:rPr lang="es-ES" altLang="es-ES" sz="1050" dirty="0" smtClean="0">
                <a:latin typeface="+mn-lt"/>
              </a:rPr>
              <a:t>Interpretación LCSP articulo 318b:y Exposición de Motivos</a:t>
            </a:r>
          </a:p>
          <a:p>
            <a:pPr>
              <a:defRPr/>
            </a:pPr>
            <a:r>
              <a:rPr lang="es-ES" altLang="es-ES" sz="1050" dirty="0">
                <a:latin typeface="+mn-lt"/>
              </a:rPr>
              <a:t>Artículo 318. Adjudicación de contratos no sujetos a regulación armonizada.</a:t>
            </a:r>
          </a:p>
          <a:p>
            <a:pPr>
              <a:defRPr/>
            </a:pPr>
            <a:r>
              <a:rPr lang="es-ES" altLang="es-ES" sz="1050" dirty="0">
                <a:latin typeface="+mn-lt"/>
              </a:rPr>
              <a:t>En la adjudicación de contratos no sujetos a regulación armonizada se aplicarán las siguientes disposiciones:</a:t>
            </a:r>
          </a:p>
          <a:p>
            <a:pPr>
              <a:defRPr/>
            </a:pPr>
            <a:r>
              <a:rPr lang="es-ES" altLang="es-ES" sz="1050" dirty="0" smtClean="0">
                <a:latin typeface="+mn-lt"/>
              </a:rPr>
              <a:t>b</a:t>
            </a:r>
            <a:r>
              <a:rPr lang="es-ES" altLang="es-ES" sz="1050" dirty="0">
                <a:latin typeface="+mn-lt"/>
              </a:rPr>
              <a:t>) Los contratos de obras, concesiones de obras y concesiones de servicios cuyo valor estimado sea igual o superior a 40.000 euros e inferior a 5.548.000 euros y los contratos de servicios y suministros de valor estimado superior a 15.000 euros e inferior a 221.000 euros, se podrán adjudicar por cualquiera de los procedimientos previstos en la Sección 2.ª del Capítulo I del Título I del Libro Segundo de la presente Ley, con excepción del procedimiento negociado sin publicidad, que únicamente se podrá utilizar en los casos previstos en el artículo </a:t>
            </a:r>
            <a:r>
              <a:rPr lang="es-ES" altLang="es-ES" sz="1050" dirty="0" smtClean="0">
                <a:latin typeface="+mn-lt"/>
              </a:rPr>
              <a:t>168.</a:t>
            </a:r>
          </a:p>
          <a:p>
            <a:pPr>
              <a:defRPr/>
            </a:pPr>
            <a:r>
              <a:rPr lang="es-ES" altLang="es-ES" sz="1050" dirty="0" smtClean="0">
                <a:latin typeface="+mn-lt"/>
              </a:rPr>
              <a:t>Exposición de Motivos: los </a:t>
            </a:r>
            <a:r>
              <a:rPr lang="es-ES" altLang="es-ES" sz="1050" dirty="0">
                <a:latin typeface="+mn-lt"/>
              </a:rPr>
              <a:t>poderes adjudicadores no </a:t>
            </a:r>
            <a:r>
              <a:rPr lang="es-ES" altLang="es-ES" sz="1050" dirty="0" smtClean="0">
                <a:latin typeface="+mn-lt"/>
              </a:rPr>
              <a:t>Administraciones Públicas</a:t>
            </a:r>
            <a:r>
              <a:rPr lang="es-ES" altLang="es-ES" sz="1050" dirty="0">
                <a:latin typeface="+mn-lt"/>
              </a:rPr>
              <a:t>, debiendo adjudicar estos contratos por los mismos procedimientos establecidos para dichas Administraciones Públicas, si bien se les permite utilizar de forma indistinta cualesquiera de ellos, a excepción del negociado sin publicidad, que solo se podrá hacer uso de él, en los mismos supuestos que las citadas Administraciones.</a:t>
            </a:r>
            <a:endParaRPr lang="es-ES" altLang="es-ES" sz="1050" dirty="0" smtClean="0">
              <a:latin typeface="+mn-lt"/>
            </a:endParaRPr>
          </a:p>
        </p:txBody>
      </p:sp>
    </p:spTree>
    <p:extLst>
      <p:ext uri="{BB962C8B-B14F-4D97-AF65-F5344CB8AC3E}">
        <p14:creationId xmlns:p14="http://schemas.microsoft.com/office/powerpoint/2010/main" val="112983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xfrm>
            <a:off x="542925" y="808038"/>
            <a:ext cx="5387975" cy="4041775"/>
          </a:xfrm>
          <a:ln/>
        </p:spPr>
      </p:sp>
      <p:sp>
        <p:nvSpPr>
          <p:cNvPr id="236547" name="2 Marcador de notas"/>
          <p:cNvSpPr>
            <a:spLocks noGrp="1"/>
          </p:cNvSpPr>
          <p:nvPr>
            <p:ph type="body" idx="1"/>
          </p:nvPr>
        </p:nvSpPr>
        <p:spPr>
          <a:xfrm>
            <a:off x="215922" y="5237336"/>
            <a:ext cx="6054890" cy="5388992"/>
          </a:xfrm>
          <a:noFill/>
        </p:spPr>
        <p:txBody>
          <a:bodyPr/>
          <a:lstStyle/>
          <a:p>
            <a:endParaRPr lang="es-ES" altLang="es-ES" sz="900" dirty="0" smtClean="0"/>
          </a:p>
        </p:txBody>
      </p:sp>
      <p:sp>
        <p:nvSpPr>
          <p:cNvPr id="236548"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09613" indent="-273050">
              <a:spcBef>
                <a:spcPct val="30000"/>
              </a:spcBef>
              <a:defRPr sz="1200">
                <a:solidFill>
                  <a:schemeClr val="tx1"/>
                </a:solidFill>
                <a:latin typeface="Calibri" panose="020F0502020204030204" pitchFamily="34" charset="0"/>
              </a:defRPr>
            </a:lvl2pPr>
            <a:lvl3pPr marL="1093788" indent="-217488">
              <a:spcBef>
                <a:spcPct val="30000"/>
              </a:spcBef>
              <a:defRPr sz="1200">
                <a:solidFill>
                  <a:schemeClr val="tx1"/>
                </a:solidFill>
                <a:latin typeface="Calibri" panose="020F0502020204030204" pitchFamily="34" charset="0"/>
              </a:defRPr>
            </a:lvl3pPr>
            <a:lvl4pPr marL="1530350" indent="-217488">
              <a:spcBef>
                <a:spcPct val="30000"/>
              </a:spcBef>
              <a:defRPr sz="1200">
                <a:solidFill>
                  <a:schemeClr val="tx1"/>
                </a:solidFill>
                <a:latin typeface="Calibri" panose="020F0502020204030204" pitchFamily="34" charset="0"/>
              </a:defRPr>
            </a:lvl4pPr>
            <a:lvl5pPr marL="1968500" indent="-217488">
              <a:spcBef>
                <a:spcPct val="30000"/>
              </a:spcBef>
              <a:defRPr sz="1200">
                <a:solidFill>
                  <a:schemeClr val="tx1"/>
                </a:solidFill>
                <a:latin typeface="Calibri" panose="020F0502020204030204" pitchFamily="34" charset="0"/>
              </a:defRPr>
            </a:lvl5pPr>
            <a:lvl6pPr marL="2425700" indent="-217488" eaLnBrk="0" fontAlgn="base" hangingPunct="0">
              <a:spcBef>
                <a:spcPct val="30000"/>
              </a:spcBef>
              <a:spcAft>
                <a:spcPct val="0"/>
              </a:spcAft>
              <a:defRPr sz="1200">
                <a:solidFill>
                  <a:schemeClr val="tx1"/>
                </a:solidFill>
                <a:latin typeface="Calibri" panose="020F0502020204030204" pitchFamily="34" charset="0"/>
              </a:defRPr>
            </a:lvl6pPr>
            <a:lvl7pPr marL="2882900" indent="-217488" eaLnBrk="0" fontAlgn="base" hangingPunct="0">
              <a:spcBef>
                <a:spcPct val="30000"/>
              </a:spcBef>
              <a:spcAft>
                <a:spcPct val="0"/>
              </a:spcAft>
              <a:defRPr sz="1200">
                <a:solidFill>
                  <a:schemeClr val="tx1"/>
                </a:solidFill>
                <a:latin typeface="Calibri" panose="020F0502020204030204" pitchFamily="34" charset="0"/>
              </a:defRPr>
            </a:lvl7pPr>
            <a:lvl8pPr marL="3340100" indent="-217488" eaLnBrk="0" fontAlgn="base" hangingPunct="0">
              <a:spcBef>
                <a:spcPct val="30000"/>
              </a:spcBef>
              <a:spcAft>
                <a:spcPct val="0"/>
              </a:spcAft>
              <a:defRPr sz="1200">
                <a:solidFill>
                  <a:schemeClr val="tx1"/>
                </a:solidFill>
                <a:latin typeface="Calibri" panose="020F0502020204030204" pitchFamily="34" charset="0"/>
              </a:defRPr>
            </a:lvl8pPr>
            <a:lvl9pPr marL="3797300" indent="-2174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1F3484-7313-48E7-ABB7-0014564E8E89}" type="slidenum">
              <a:rPr lang="es-ES" altLang="es-ES" smtClean="0">
                <a:latin typeface="Garamond" panose="02020404030301010803" pitchFamily="18" charset="0"/>
              </a:rPr>
              <a:pPr>
                <a:spcBef>
                  <a:spcPct val="0"/>
                </a:spcBef>
              </a:pPr>
              <a:t>5</a:t>
            </a:fld>
            <a:endParaRPr lang="es-ES" altLang="es-ES" smtClean="0">
              <a:latin typeface="Garamond" panose="02020404030301010803" pitchFamily="18" charset="0"/>
            </a:endParaRPr>
          </a:p>
        </p:txBody>
      </p:sp>
    </p:spTree>
    <p:extLst>
      <p:ext uri="{BB962C8B-B14F-4D97-AF65-F5344CB8AC3E}">
        <p14:creationId xmlns:p14="http://schemas.microsoft.com/office/powerpoint/2010/main" val="102735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xfrm>
            <a:off x="542925" y="808038"/>
            <a:ext cx="5387975" cy="4041775"/>
          </a:xfrm>
          <a:ln/>
        </p:spPr>
      </p:sp>
      <p:sp>
        <p:nvSpPr>
          <p:cNvPr id="236547" name="2 Marcador de notas"/>
          <p:cNvSpPr>
            <a:spLocks noGrp="1"/>
          </p:cNvSpPr>
          <p:nvPr>
            <p:ph type="body" idx="1"/>
          </p:nvPr>
        </p:nvSpPr>
        <p:spPr>
          <a:xfrm>
            <a:off x="215922" y="5237336"/>
            <a:ext cx="6054890" cy="5388992"/>
          </a:xfrm>
          <a:noFill/>
        </p:spPr>
        <p:txBody>
          <a:bodyPr/>
          <a:lstStyle/>
          <a:p>
            <a:endParaRPr lang="es-ES" altLang="es-ES" sz="900" dirty="0" smtClean="0"/>
          </a:p>
        </p:txBody>
      </p:sp>
      <p:sp>
        <p:nvSpPr>
          <p:cNvPr id="236548"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09613" indent="-273050">
              <a:spcBef>
                <a:spcPct val="30000"/>
              </a:spcBef>
              <a:defRPr sz="1200">
                <a:solidFill>
                  <a:schemeClr val="tx1"/>
                </a:solidFill>
                <a:latin typeface="Calibri" panose="020F0502020204030204" pitchFamily="34" charset="0"/>
              </a:defRPr>
            </a:lvl2pPr>
            <a:lvl3pPr marL="1093788" indent="-217488">
              <a:spcBef>
                <a:spcPct val="30000"/>
              </a:spcBef>
              <a:defRPr sz="1200">
                <a:solidFill>
                  <a:schemeClr val="tx1"/>
                </a:solidFill>
                <a:latin typeface="Calibri" panose="020F0502020204030204" pitchFamily="34" charset="0"/>
              </a:defRPr>
            </a:lvl3pPr>
            <a:lvl4pPr marL="1530350" indent="-217488">
              <a:spcBef>
                <a:spcPct val="30000"/>
              </a:spcBef>
              <a:defRPr sz="1200">
                <a:solidFill>
                  <a:schemeClr val="tx1"/>
                </a:solidFill>
                <a:latin typeface="Calibri" panose="020F0502020204030204" pitchFamily="34" charset="0"/>
              </a:defRPr>
            </a:lvl4pPr>
            <a:lvl5pPr marL="1968500" indent="-217488">
              <a:spcBef>
                <a:spcPct val="30000"/>
              </a:spcBef>
              <a:defRPr sz="1200">
                <a:solidFill>
                  <a:schemeClr val="tx1"/>
                </a:solidFill>
                <a:latin typeface="Calibri" panose="020F0502020204030204" pitchFamily="34" charset="0"/>
              </a:defRPr>
            </a:lvl5pPr>
            <a:lvl6pPr marL="2425700" indent="-217488" eaLnBrk="0" fontAlgn="base" hangingPunct="0">
              <a:spcBef>
                <a:spcPct val="30000"/>
              </a:spcBef>
              <a:spcAft>
                <a:spcPct val="0"/>
              </a:spcAft>
              <a:defRPr sz="1200">
                <a:solidFill>
                  <a:schemeClr val="tx1"/>
                </a:solidFill>
                <a:latin typeface="Calibri" panose="020F0502020204030204" pitchFamily="34" charset="0"/>
              </a:defRPr>
            </a:lvl6pPr>
            <a:lvl7pPr marL="2882900" indent="-217488" eaLnBrk="0" fontAlgn="base" hangingPunct="0">
              <a:spcBef>
                <a:spcPct val="30000"/>
              </a:spcBef>
              <a:spcAft>
                <a:spcPct val="0"/>
              </a:spcAft>
              <a:defRPr sz="1200">
                <a:solidFill>
                  <a:schemeClr val="tx1"/>
                </a:solidFill>
                <a:latin typeface="Calibri" panose="020F0502020204030204" pitchFamily="34" charset="0"/>
              </a:defRPr>
            </a:lvl7pPr>
            <a:lvl8pPr marL="3340100" indent="-217488" eaLnBrk="0" fontAlgn="base" hangingPunct="0">
              <a:spcBef>
                <a:spcPct val="30000"/>
              </a:spcBef>
              <a:spcAft>
                <a:spcPct val="0"/>
              </a:spcAft>
              <a:defRPr sz="1200">
                <a:solidFill>
                  <a:schemeClr val="tx1"/>
                </a:solidFill>
                <a:latin typeface="Calibri" panose="020F0502020204030204" pitchFamily="34" charset="0"/>
              </a:defRPr>
            </a:lvl8pPr>
            <a:lvl9pPr marL="3797300" indent="-2174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1F3484-7313-48E7-ABB7-0014564E8E89}" type="slidenum">
              <a:rPr lang="es-ES" altLang="es-ES" smtClean="0">
                <a:latin typeface="Garamond" panose="02020404030301010803" pitchFamily="18" charset="0"/>
              </a:rPr>
              <a:pPr>
                <a:spcBef>
                  <a:spcPct val="0"/>
                </a:spcBef>
              </a:pPr>
              <a:t>6</a:t>
            </a:fld>
            <a:endParaRPr lang="es-ES" altLang="es-ES" smtClean="0">
              <a:latin typeface="Garamond" panose="02020404030301010803" pitchFamily="18" charset="0"/>
            </a:endParaRPr>
          </a:p>
        </p:txBody>
      </p:sp>
    </p:spTree>
    <p:extLst>
      <p:ext uri="{BB962C8B-B14F-4D97-AF65-F5344CB8AC3E}">
        <p14:creationId xmlns:p14="http://schemas.microsoft.com/office/powerpoint/2010/main" val="400895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xfrm>
            <a:off x="542925" y="808038"/>
            <a:ext cx="5387975" cy="4041775"/>
          </a:xfrm>
          <a:ln/>
        </p:spPr>
      </p:sp>
      <p:sp>
        <p:nvSpPr>
          <p:cNvPr id="236547" name="2 Marcador de notas"/>
          <p:cNvSpPr>
            <a:spLocks noGrp="1"/>
          </p:cNvSpPr>
          <p:nvPr>
            <p:ph type="body" idx="1"/>
          </p:nvPr>
        </p:nvSpPr>
        <p:spPr>
          <a:xfrm>
            <a:off x="215922" y="5237336"/>
            <a:ext cx="6054890" cy="5388992"/>
          </a:xfrm>
          <a:noFill/>
        </p:spPr>
        <p:txBody>
          <a:bodyPr/>
          <a:lstStyle/>
          <a:p>
            <a:endParaRPr lang="es-ES" altLang="es-ES" sz="900" dirty="0" smtClean="0"/>
          </a:p>
        </p:txBody>
      </p:sp>
      <p:sp>
        <p:nvSpPr>
          <p:cNvPr id="236548"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09613" indent="-273050">
              <a:spcBef>
                <a:spcPct val="30000"/>
              </a:spcBef>
              <a:defRPr sz="1200">
                <a:solidFill>
                  <a:schemeClr val="tx1"/>
                </a:solidFill>
                <a:latin typeface="Calibri" panose="020F0502020204030204" pitchFamily="34" charset="0"/>
              </a:defRPr>
            </a:lvl2pPr>
            <a:lvl3pPr marL="1093788" indent="-217488">
              <a:spcBef>
                <a:spcPct val="30000"/>
              </a:spcBef>
              <a:defRPr sz="1200">
                <a:solidFill>
                  <a:schemeClr val="tx1"/>
                </a:solidFill>
                <a:latin typeface="Calibri" panose="020F0502020204030204" pitchFamily="34" charset="0"/>
              </a:defRPr>
            </a:lvl3pPr>
            <a:lvl4pPr marL="1530350" indent="-217488">
              <a:spcBef>
                <a:spcPct val="30000"/>
              </a:spcBef>
              <a:defRPr sz="1200">
                <a:solidFill>
                  <a:schemeClr val="tx1"/>
                </a:solidFill>
                <a:latin typeface="Calibri" panose="020F0502020204030204" pitchFamily="34" charset="0"/>
              </a:defRPr>
            </a:lvl4pPr>
            <a:lvl5pPr marL="1968500" indent="-217488">
              <a:spcBef>
                <a:spcPct val="30000"/>
              </a:spcBef>
              <a:defRPr sz="1200">
                <a:solidFill>
                  <a:schemeClr val="tx1"/>
                </a:solidFill>
                <a:latin typeface="Calibri" panose="020F0502020204030204" pitchFamily="34" charset="0"/>
              </a:defRPr>
            </a:lvl5pPr>
            <a:lvl6pPr marL="2425700" indent="-217488" eaLnBrk="0" fontAlgn="base" hangingPunct="0">
              <a:spcBef>
                <a:spcPct val="30000"/>
              </a:spcBef>
              <a:spcAft>
                <a:spcPct val="0"/>
              </a:spcAft>
              <a:defRPr sz="1200">
                <a:solidFill>
                  <a:schemeClr val="tx1"/>
                </a:solidFill>
                <a:latin typeface="Calibri" panose="020F0502020204030204" pitchFamily="34" charset="0"/>
              </a:defRPr>
            </a:lvl6pPr>
            <a:lvl7pPr marL="2882900" indent="-217488" eaLnBrk="0" fontAlgn="base" hangingPunct="0">
              <a:spcBef>
                <a:spcPct val="30000"/>
              </a:spcBef>
              <a:spcAft>
                <a:spcPct val="0"/>
              </a:spcAft>
              <a:defRPr sz="1200">
                <a:solidFill>
                  <a:schemeClr val="tx1"/>
                </a:solidFill>
                <a:latin typeface="Calibri" panose="020F0502020204030204" pitchFamily="34" charset="0"/>
              </a:defRPr>
            </a:lvl7pPr>
            <a:lvl8pPr marL="3340100" indent="-217488" eaLnBrk="0" fontAlgn="base" hangingPunct="0">
              <a:spcBef>
                <a:spcPct val="30000"/>
              </a:spcBef>
              <a:spcAft>
                <a:spcPct val="0"/>
              </a:spcAft>
              <a:defRPr sz="1200">
                <a:solidFill>
                  <a:schemeClr val="tx1"/>
                </a:solidFill>
                <a:latin typeface="Calibri" panose="020F0502020204030204" pitchFamily="34" charset="0"/>
              </a:defRPr>
            </a:lvl8pPr>
            <a:lvl9pPr marL="3797300" indent="-2174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1F3484-7313-48E7-ABB7-0014564E8E89}" type="slidenum">
              <a:rPr lang="es-ES" altLang="es-ES" smtClean="0">
                <a:latin typeface="Garamond" panose="02020404030301010803" pitchFamily="18" charset="0"/>
              </a:rPr>
              <a:pPr>
                <a:spcBef>
                  <a:spcPct val="0"/>
                </a:spcBef>
              </a:pPr>
              <a:t>7</a:t>
            </a:fld>
            <a:endParaRPr lang="es-ES" altLang="es-ES" smtClean="0">
              <a:latin typeface="Garamond" panose="02020404030301010803" pitchFamily="18" charset="0"/>
            </a:endParaRPr>
          </a:p>
        </p:txBody>
      </p:sp>
    </p:spTree>
    <p:extLst>
      <p:ext uri="{BB962C8B-B14F-4D97-AF65-F5344CB8AC3E}">
        <p14:creationId xmlns:p14="http://schemas.microsoft.com/office/powerpoint/2010/main" val="354574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xfrm>
            <a:off x="542925" y="808038"/>
            <a:ext cx="5387975" cy="4041775"/>
          </a:xfrm>
          <a:ln/>
        </p:spPr>
      </p:sp>
      <p:sp>
        <p:nvSpPr>
          <p:cNvPr id="236547" name="2 Marcador de notas"/>
          <p:cNvSpPr>
            <a:spLocks noGrp="1"/>
          </p:cNvSpPr>
          <p:nvPr>
            <p:ph type="body" idx="1"/>
          </p:nvPr>
        </p:nvSpPr>
        <p:spPr>
          <a:xfrm>
            <a:off x="215922" y="5237336"/>
            <a:ext cx="6054890" cy="5388992"/>
          </a:xfrm>
          <a:noFill/>
        </p:spPr>
        <p:txBody>
          <a:bodyPr/>
          <a:lstStyle/>
          <a:p>
            <a:endParaRPr lang="es-ES" altLang="es-ES" sz="900" dirty="0" smtClean="0"/>
          </a:p>
        </p:txBody>
      </p:sp>
      <p:sp>
        <p:nvSpPr>
          <p:cNvPr id="236548"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09613" indent="-273050">
              <a:spcBef>
                <a:spcPct val="30000"/>
              </a:spcBef>
              <a:defRPr sz="1200">
                <a:solidFill>
                  <a:schemeClr val="tx1"/>
                </a:solidFill>
                <a:latin typeface="Calibri" panose="020F0502020204030204" pitchFamily="34" charset="0"/>
              </a:defRPr>
            </a:lvl2pPr>
            <a:lvl3pPr marL="1093788" indent="-217488">
              <a:spcBef>
                <a:spcPct val="30000"/>
              </a:spcBef>
              <a:defRPr sz="1200">
                <a:solidFill>
                  <a:schemeClr val="tx1"/>
                </a:solidFill>
                <a:latin typeface="Calibri" panose="020F0502020204030204" pitchFamily="34" charset="0"/>
              </a:defRPr>
            </a:lvl3pPr>
            <a:lvl4pPr marL="1530350" indent="-217488">
              <a:spcBef>
                <a:spcPct val="30000"/>
              </a:spcBef>
              <a:defRPr sz="1200">
                <a:solidFill>
                  <a:schemeClr val="tx1"/>
                </a:solidFill>
                <a:latin typeface="Calibri" panose="020F0502020204030204" pitchFamily="34" charset="0"/>
              </a:defRPr>
            </a:lvl4pPr>
            <a:lvl5pPr marL="1968500" indent="-217488">
              <a:spcBef>
                <a:spcPct val="30000"/>
              </a:spcBef>
              <a:defRPr sz="1200">
                <a:solidFill>
                  <a:schemeClr val="tx1"/>
                </a:solidFill>
                <a:latin typeface="Calibri" panose="020F0502020204030204" pitchFamily="34" charset="0"/>
              </a:defRPr>
            </a:lvl5pPr>
            <a:lvl6pPr marL="2425700" indent="-217488" eaLnBrk="0" fontAlgn="base" hangingPunct="0">
              <a:spcBef>
                <a:spcPct val="30000"/>
              </a:spcBef>
              <a:spcAft>
                <a:spcPct val="0"/>
              </a:spcAft>
              <a:defRPr sz="1200">
                <a:solidFill>
                  <a:schemeClr val="tx1"/>
                </a:solidFill>
                <a:latin typeface="Calibri" panose="020F0502020204030204" pitchFamily="34" charset="0"/>
              </a:defRPr>
            </a:lvl6pPr>
            <a:lvl7pPr marL="2882900" indent="-217488" eaLnBrk="0" fontAlgn="base" hangingPunct="0">
              <a:spcBef>
                <a:spcPct val="30000"/>
              </a:spcBef>
              <a:spcAft>
                <a:spcPct val="0"/>
              </a:spcAft>
              <a:defRPr sz="1200">
                <a:solidFill>
                  <a:schemeClr val="tx1"/>
                </a:solidFill>
                <a:latin typeface="Calibri" panose="020F0502020204030204" pitchFamily="34" charset="0"/>
              </a:defRPr>
            </a:lvl7pPr>
            <a:lvl8pPr marL="3340100" indent="-217488" eaLnBrk="0" fontAlgn="base" hangingPunct="0">
              <a:spcBef>
                <a:spcPct val="30000"/>
              </a:spcBef>
              <a:spcAft>
                <a:spcPct val="0"/>
              </a:spcAft>
              <a:defRPr sz="1200">
                <a:solidFill>
                  <a:schemeClr val="tx1"/>
                </a:solidFill>
                <a:latin typeface="Calibri" panose="020F0502020204030204" pitchFamily="34" charset="0"/>
              </a:defRPr>
            </a:lvl8pPr>
            <a:lvl9pPr marL="3797300" indent="-2174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1F3484-7313-48E7-ABB7-0014564E8E89}" type="slidenum">
              <a:rPr lang="es-ES" altLang="es-ES" smtClean="0">
                <a:latin typeface="Garamond" panose="02020404030301010803" pitchFamily="18" charset="0"/>
              </a:rPr>
              <a:pPr>
                <a:spcBef>
                  <a:spcPct val="0"/>
                </a:spcBef>
              </a:pPr>
              <a:t>8</a:t>
            </a:fld>
            <a:endParaRPr lang="es-ES" altLang="es-ES" smtClean="0">
              <a:latin typeface="Garamond" panose="02020404030301010803" pitchFamily="18" charset="0"/>
            </a:endParaRPr>
          </a:p>
        </p:txBody>
      </p:sp>
    </p:spTree>
    <p:extLst>
      <p:ext uri="{BB962C8B-B14F-4D97-AF65-F5344CB8AC3E}">
        <p14:creationId xmlns:p14="http://schemas.microsoft.com/office/powerpoint/2010/main" val="225630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xfrm>
            <a:off x="542925" y="808038"/>
            <a:ext cx="5387975" cy="4041775"/>
          </a:xfrm>
          <a:ln/>
        </p:spPr>
      </p:sp>
      <p:sp>
        <p:nvSpPr>
          <p:cNvPr id="236547" name="2 Marcador de notas"/>
          <p:cNvSpPr>
            <a:spLocks noGrp="1"/>
          </p:cNvSpPr>
          <p:nvPr>
            <p:ph type="body" idx="1"/>
          </p:nvPr>
        </p:nvSpPr>
        <p:spPr>
          <a:xfrm>
            <a:off x="215922" y="5237336"/>
            <a:ext cx="6054890" cy="5388992"/>
          </a:xfrm>
          <a:noFill/>
        </p:spPr>
        <p:txBody>
          <a:bodyPr/>
          <a:lstStyle/>
          <a:p>
            <a:endParaRPr lang="es-ES" altLang="es-ES" sz="900" dirty="0" smtClean="0"/>
          </a:p>
        </p:txBody>
      </p:sp>
      <p:sp>
        <p:nvSpPr>
          <p:cNvPr id="236548"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09613" indent="-273050">
              <a:spcBef>
                <a:spcPct val="30000"/>
              </a:spcBef>
              <a:defRPr sz="1200">
                <a:solidFill>
                  <a:schemeClr val="tx1"/>
                </a:solidFill>
                <a:latin typeface="Calibri" panose="020F0502020204030204" pitchFamily="34" charset="0"/>
              </a:defRPr>
            </a:lvl2pPr>
            <a:lvl3pPr marL="1093788" indent="-217488">
              <a:spcBef>
                <a:spcPct val="30000"/>
              </a:spcBef>
              <a:defRPr sz="1200">
                <a:solidFill>
                  <a:schemeClr val="tx1"/>
                </a:solidFill>
                <a:latin typeface="Calibri" panose="020F0502020204030204" pitchFamily="34" charset="0"/>
              </a:defRPr>
            </a:lvl3pPr>
            <a:lvl4pPr marL="1530350" indent="-217488">
              <a:spcBef>
                <a:spcPct val="30000"/>
              </a:spcBef>
              <a:defRPr sz="1200">
                <a:solidFill>
                  <a:schemeClr val="tx1"/>
                </a:solidFill>
                <a:latin typeface="Calibri" panose="020F0502020204030204" pitchFamily="34" charset="0"/>
              </a:defRPr>
            </a:lvl4pPr>
            <a:lvl5pPr marL="1968500" indent="-217488">
              <a:spcBef>
                <a:spcPct val="30000"/>
              </a:spcBef>
              <a:defRPr sz="1200">
                <a:solidFill>
                  <a:schemeClr val="tx1"/>
                </a:solidFill>
                <a:latin typeface="Calibri" panose="020F0502020204030204" pitchFamily="34" charset="0"/>
              </a:defRPr>
            </a:lvl5pPr>
            <a:lvl6pPr marL="2425700" indent="-217488" eaLnBrk="0" fontAlgn="base" hangingPunct="0">
              <a:spcBef>
                <a:spcPct val="30000"/>
              </a:spcBef>
              <a:spcAft>
                <a:spcPct val="0"/>
              </a:spcAft>
              <a:defRPr sz="1200">
                <a:solidFill>
                  <a:schemeClr val="tx1"/>
                </a:solidFill>
                <a:latin typeface="Calibri" panose="020F0502020204030204" pitchFamily="34" charset="0"/>
              </a:defRPr>
            </a:lvl6pPr>
            <a:lvl7pPr marL="2882900" indent="-217488" eaLnBrk="0" fontAlgn="base" hangingPunct="0">
              <a:spcBef>
                <a:spcPct val="30000"/>
              </a:spcBef>
              <a:spcAft>
                <a:spcPct val="0"/>
              </a:spcAft>
              <a:defRPr sz="1200">
                <a:solidFill>
                  <a:schemeClr val="tx1"/>
                </a:solidFill>
                <a:latin typeface="Calibri" panose="020F0502020204030204" pitchFamily="34" charset="0"/>
              </a:defRPr>
            </a:lvl7pPr>
            <a:lvl8pPr marL="3340100" indent="-217488" eaLnBrk="0" fontAlgn="base" hangingPunct="0">
              <a:spcBef>
                <a:spcPct val="30000"/>
              </a:spcBef>
              <a:spcAft>
                <a:spcPct val="0"/>
              </a:spcAft>
              <a:defRPr sz="1200">
                <a:solidFill>
                  <a:schemeClr val="tx1"/>
                </a:solidFill>
                <a:latin typeface="Calibri" panose="020F0502020204030204" pitchFamily="34" charset="0"/>
              </a:defRPr>
            </a:lvl8pPr>
            <a:lvl9pPr marL="3797300" indent="-2174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1F3484-7313-48E7-ABB7-0014564E8E89}" type="slidenum">
              <a:rPr lang="es-ES" altLang="es-ES" smtClean="0">
                <a:latin typeface="Garamond" panose="02020404030301010803" pitchFamily="18" charset="0"/>
              </a:rPr>
              <a:pPr>
                <a:spcBef>
                  <a:spcPct val="0"/>
                </a:spcBef>
              </a:pPr>
              <a:t>9</a:t>
            </a:fld>
            <a:endParaRPr lang="es-ES" altLang="es-ES" smtClean="0">
              <a:latin typeface="Garamond" panose="02020404030301010803" pitchFamily="18" charset="0"/>
            </a:endParaRPr>
          </a:p>
        </p:txBody>
      </p:sp>
    </p:spTree>
    <p:extLst>
      <p:ext uri="{BB962C8B-B14F-4D97-AF65-F5344CB8AC3E}">
        <p14:creationId xmlns:p14="http://schemas.microsoft.com/office/powerpoint/2010/main" val="104011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xfrm>
            <a:off x="542925" y="808038"/>
            <a:ext cx="5387975" cy="4041775"/>
          </a:xfrm>
          <a:ln/>
        </p:spPr>
      </p:sp>
      <p:sp>
        <p:nvSpPr>
          <p:cNvPr id="236547" name="2 Marcador de notas"/>
          <p:cNvSpPr>
            <a:spLocks noGrp="1"/>
          </p:cNvSpPr>
          <p:nvPr>
            <p:ph type="body" idx="1"/>
          </p:nvPr>
        </p:nvSpPr>
        <p:spPr>
          <a:xfrm>
            <a:off x="215922" y="5237336"/>
            <a:ext cx="6054890" cy="5388992"/>
          </a:xfrm>
          <a:noFill/>
        </p:spPr>
        <p:txBody>
          <a:bodyPr/>
          <a:lstStyle/>
          <a:p>
            <a:endParaRPr lang="es-ES" altLang="es-ES" sz="900" dirty="0" smtClean="0"/>
          </a:p>
        </p:txBody>
      </p:sp>
      <p:sp>
        <p:nvSpPr>
          <p:cNvPr id="236548"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09613" indent="-273050">
              <a:spcBef>
                <a:spcPct val="30000"/>
              </a:spcBef>
              <a:defRPr sz="1200">
                <a:solidFill>
                  <a:schemeClr val="tx1"/>
                </a:solidFill>
                <a:latin typeface="Calibri" panose="020F0502020204030204" pitchFamily="34" charset="0"/>
              </a:defRPr>
            </a:lvl2pPr>
            <a:lvl3pPr marL="1093788" indent="-217488">
              <a:spcBef>
                <a:spcPct val="30000"/>
              </a:spcBef>
              <a:defRPr sz="1200">
                <a:solidFill>
                  <a:schemeClr val="tx1"/>
                </a:solidFill>
                <a:latin typeface="Calibri" panose="020F0502020204030204" pitchFamily="34" charset="0"/>
              </a:defRPr>
            </a:lvl3pPr>
            <a:lvl4pPr marL="1530350" indent="-217488">
              <a:spcBef>
                <a:spcPct val="30000"/>
              </a:spcBef>
              <a:defRPr sz="1200">
                <a:solidFill>
                  <a:schemeClr val="tx1"/>
                </a:solidFill>
                <a:latin typeface="Calibri" panose="020F0502020204030204" pitchFamily="34" charset="0"/>
              </a:defRPr>
            </a:lvl4pPr>
            <a:lvl5pPr marL="1968500" indent="-217488">
              <a:spcBef>
                <a:spcPct val="30000"/>
              </a:spcBef>
              <a:defRPr sz="1200">
                <a:solidFill>
                  <a:schemeClr val="tx1"/>
                </a:solidFill>
                <a:latin typeface="Calibri" panose="020F0502020204030204" pitchFamily="34" charset="0"/>
              </a:defRPr>
            </a:lvl5pPr>
            <a:lvl6pPr marL="2425700" indent="-217488" eaLnBrk="0" fontAlgn="base" hangingPunct="0">
              <a:spcBef>
                <a:spcPct val="30000"/>
              </a:spcBef>
              <a:spcAft>
                <a:spcPct val="0"/>
              </a:spcAft>
              <a:defRPr sz="1200">
                <a:solidFill>
                  <a:schemeClr val="tx1"/>
                </a:solidFill>
                <a:latin typeface="Calibri" panose="020F0502020204030204" pitchFamily="34" charset="0"/>
              </a:defRPr>
            </a:lvl6pPr>
            <a:lvl7pPr marL="2882900" indent="-217488" eaLnBrk="0" fontAlgn="base" hangingPunct="0">
              <a:spcBef>
                <a:spcPct val="30000"/>
              </a:spcBef>
              <a:spcAft>
                <a:spcPct val="0"/>
              </a:spcAft>
              <a:defRPr sz="1200">
                <a:solidFill>
                  <a:schemeClr val="tx1"/>
                </a:solidFill>
                <a:latin typeface="Calibri" panose="020F0502020204030204" pitchFamily="34" charset="0"/>
              </a:defRPr>
            </a:lvl7pPr>
            <a:lvl8pPr marL="3340100" indent="-217488" eaLnBrk="0" fontAlgn="base" hangingPunct="0">
              <a:spcBef>
                <a:spcPct val="30000"/>
              </a:spcBef>
              <a:spcAft>
                <a:spcPct val="0"/>
              </a:spcAft>
              <a:defRPr sz="1200">
                <a:solidFill>
                  <a:schemeClr val="tx1"/>
                </a:solidFill>
                <a:latin typeface="Calibri" panose="020F0502020204030204" pitchFamily="34" charset="0"/>
              </a:defRPr>
            </a:lvl8pPr>
            <a:lvl9pPr marL="3797300" indent="-2174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1F3484-7313-48E7-ABB7-0014564E8E89}" type="slidenum">
              <a:rPr lang="es-ES" altLang="es-ES" smtClean="0">
                <a:latin typeface="Garamond" panose="02020404030301010803" pitchFamily="18" charset="0"/>
              </a:rPr>
              <a:pPr>
                <a:spcBef>
                  <a:spcPct val="0"/>
                </a:spcBef>
              </a:pPr>
              <a:t>10</a:t>
            </a:fld>
            <a:endParaRPr lang="es-ES" altLang="es-ES" smtClean="0">
              <a:latin typeface="Garamond" panose="02020404030301010803" pitchFamily="18" charset="0"/>
            </a:endParaRPr>
          </a:p>
        </p:txBody>
      </p:sp>
    </p:spTree>
    <p:extLst>
      <p:ext uri="{BB962C8B-B14F-4D97-AF65-F5344CB8AC3E}">
        <p14:creationId xmlns:p14="http://schemas.microsoft.com/office/powerpoint/2010/main" val="188448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xfrm>
            <a:off x="542925" y="808038"/>
            <a:ext cx="5387975" cy="4041775"/>
          </a:xfrm>
          <a:ln/>
        </p:spPr>
      </p:sp>
      <p:sp>
        <p:nvSpPr>
          <p:cNvPr id="236547" name="2 Marcador de notas"/>
          <p:cNvSpPr>
            <a:spLocks noGrp="1"/>
          </p:cNvSpPr>
          <p:nvPr>
            <p:ph type="body" idx="1"/>
          </p:nvPr>
        </p:nvSpPr>
        <p:spPr>
          <a:xfrm>
            <a:off x="215922" y="5237336"/>
            <a:ext cx="6054890" cy="5388992"/>
          </a:xfrm>
          <a:noFill/>
        </p:spPr>
        <p:txBody>
          <a:bodyPr/>
          <a:lstStyle/>
          <a:p>
            <a:endParaRPr lang="es-ES" altLang="es-ES" sz="900" dirty="0" smtClean="0"/>
          </a:p>
        </p:txBody>
      </p:sp>
      <p:sp>
        <p:nvSpPr>
          <p:cNvPr id="236548" name="3 Marcador de número de diapositiva"/>
          <p:cNvSpPr>
            <a:spLocks noGrp="1"/>
          </p:cNvSpPr>
          <p:nvPr>
            <p:ph type="sldNum" sz="quarter" idx="5"/>
          </p:nvPr>
        </p:nvSpPr>
        <p:spPr>
          <a:noFill/>
        </p:spPr>
        <p:txBody>
          <a:bodyPr/>
          <a:lstStyle>
            <a:lvl1pPr>
              <a:spcBef>
                <a:spcPct val="30000"/>
              </a:spcBef>
              <a:defRPr sz="1200">
                <a:solidFill>
                  <a:schemeClr val="tx1"/>
                </a:solidFill>
                <a:latin typeface="Calibri" panose="020F0502020204030204" pitchFamily="34" charset="0"/>
              </a:defRPr>
            </a:lvl1pPr>
            <a:lvl2pPr marL="709613" indent="-273050">
              <a:spcBef>
                <a:spcPct val="30000"/>
              </a:spcBef>
              <a:defRPr sz="1200">
                <a:solidFill>
                  <a:schemeClr val="tx1"/>
                </a:solidFill>
                <a:latin typeface="Calibri" panose="020F0502020204030204" pitchFamily="34" charset="0"/>
              </a:defRPr>
            </a:lvl2pPr>
            <a:lvl3pPr marL="1093788" indent="-217488">
              <a:spcBef>
                <a:spcPct val="30000"/>
              </a:spcBef>
              <a:defRPr sz="1200">
                <a:solidFill>
                  <a:schemeClr val="tx1"/>
                </a:solidFill>
                <a:latin typeface="Calibri" panose="020F0502020204030204" pitchFamily="34" charset="0"/>
              </a:defRPr>
            </a:lvl3pPr>
            <a:lvl4pPr marL="1530350" indent="-217488">
              <a:spcBef>
                <a:spcPct val="30000"/>
              </a:spcBef>
              <a:defRPr sz="1200">
                <a:solidFill>
                  <a:schemeClr val="tx1"/>
                </a:solidFill>
                <a:latin typeface="Calibri" panose="020F0502020204030204" pitchFamily="34" charset="0"/>
              </a:defRPr>
            </a:lvl4pPr>
            <a:lvl5pPr marL="1968500" indent="-217488">
              <a:spcBef>
                <a:spcPct val="30000"/>
              </a:spcBef>
              <a:defRPr sz="1200">
                <a:solidFill>
                  <a:schemeClr val="tx1"/>
                </a:solidFill>
                <a:latin typeface="Calibri" panose="020F0502020204030204" pitchFamily="34" charset="0"/>
              </a:defRPr>
            </a:lvl5pPr>
            <a:lvl6pPr marL="2425700" indent="-217488" eaLnBrk="0" fontAlgn="base" hangingPunct="0">
              <a:spcBef>
                <a:spcPct val="30000"/>
              </a:spcBef>
              <a:spcAft>
                <a:spcPct val="0"/>
              </a:spcAft>
              <a:defRPr sz="1200">
                <a:solidFill>
                  <a:schemeClr val="tx1"/>
                </a:solidFill>
                <a:latin typeface="Calibri" panose="020F0502020204030204" pitchFamily="34" charset="0"/>
              </a:defRPr>
            </a:lvl6pPr>
            <a:lvl7pPr marL="2882900" indent="-217488" eaLnBrk="0" fontAlgn="base" hangingPunct="0">
              <a:spcBef>
                <a:spcPct val="30000"/>
              </a:spcBef>
              <a:spcAft>
                <a:spcPct val="0"/>
              </a:spcAft>
              <a:defRPr sz="1200">
                <a:solidFill>
                  <a:schemeClr val="tx1"/>
                </a:solidFill>
                <a:latin typeface="Calibri" panose="020F0502020204030204" pitchFamily="34" charset="0"/>
              </a:defRPr>
            </a:lvl7pPr>
            <a:lvl8pPr marL="3340100" indent="-217488" eaLnBrk="0" fontAlgn="base" hangingPunct="0">
              <a:spcBef>
                <a:spcPct val="30000"/>
              </a:spcBef>
              <a:spcAft>
                <a:spcPct val="0"/>
              </a:spcAft>
              <a:defRPr sz="1200">
                <a:solidFill>
                  <a:schemeClr val="tx1"/>
                </a:solidFill>
                <a:latin typeface="Calibri" panose="020F0502020204030204" pitchFamily="34" charset="0"/>
              </a:defRPr>
            </a:lvl8pPr>
            <a:lvl9pPr marL="3797300" indent="-2174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1F3484-7313-48E7-ABB7-0014564E8E89}" type="slidenum">
              <a:rPr lang="es-ES" altLang="es-ES" smtClean="0">
                <a:latin typeface="Garamond" panose="02020404030301010803" pitchFamily="18" charset="0"/>
              </a:rPr>
              <a:pPr>
                <a:spcBef>
                  <a:spcPct val="0"/>
                </a:spcBef>
              </a:pPr>
              <a:t>11</a:t>
            </a:fld>
            <a:endParaRPr lang="es-ES" altLang="es-ES" smtClean="0">
              <a:latin typeface="Garamond" panose="02020404030301010803" pitchFamily="18" charset="0"/>
            </a:endParaRPr>
          </a:p>
        </p:txBody>
      </p:sp>
    </p:spTree>
    <p:extLst>
      <p:ext uri="{BB962C8B-B14F-4D97-AF65-F5344CB8AC3E}">
        <p14:creationId xmlns:p14="http://schemas.microsoft.com/office/powerpoint/2010/main" val="254799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5DA8D00-EA48-48DA-8995-EF1D3D9E80F4}" type="datetimeFigureOut">
              <a:rPr lang="es-ES" smtClean="0"/>
              <a:t>25/10/2019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F8FD38-4680-49D8-9A23-265602E9DA94}" type="slidenum">
              <a:rPr lang="es-ES" smtClean="0"/>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28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A8D00-EA48-48DA-8995-EF1D3D9E80F4}" type="datetimeFigureOut">
              <a:rPr lang="es-ES" smtClean="0"/>
              <a:t>25/10/2019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F8FD38-4680-49D8-9A23-265602E9DA94}" type="slidenum">
              <a:rPr lang="es-ES" smtClean="0"/>
              <a:t>‹Nº›</a:t>
            </a:fld>
            <a:endParaRPr lang="es-ES"/>
          </a:p>
        </p:txBody>
      </p:sp>
    </p:spTree>
    <p:extLst>
      <p:ext uri="{BB962C8B-B14F-4D97-AF65-F5344CB8AC3E}">
        <p14:creationId xmlns:p14="http://schemas.microsoft.com/office/powerpoint/2010/main" val="386660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A8D00-EA48-48DA-8995-EF1D3D9E80F4}" type="datetimeFigureOut">
              <a:rPr lang="es-ES" smtClean="0"/>
              <a:t>25/10/2019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F8FD38-4680-49D8-9A23-265602E9DA94}" type="slidenum">
              <a:rPr lang="es-ES" smtClean="0"/>
              <a:t>‹Nº›</a:t>
            </a:fld>
            <a:endParaRPr lang="es-ES"/>
          </a:p>
        </p:txBody>
      </p:sp>
    </p:spTree>
    <p:extLst>
      <p:ext uri="{BB962C8B-B14F-4D97-AF65-F5344CB8AC3E}">
        <p14:creationId xmlns:p14="http://schemas.microsoft.com/office/powerpoint/2010/main" val="94336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A8D00-EA48-48DA-8995-EF1D3D9E80F4}" type="datetimeFigureOut">
              <a:rPr lang="es-ES" smtClean="0"/>
              <a:t>25/10/2019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F8FD38-4680-49D8-9A23-265602E9DA94}" type="slidenum">
              <a:rPr lang="es-ES" smtClean="0"/>
              <a:t>‹Nº›</a:t>
            </a:fld>
            <a:endParaRPr lang="es-ES"/>
          </a:p>
        </p:txBody>
      </p:sp>
    </p:spTree>
    <p:extLst>
      <p:ext uri="{BB962C8B-B14F-4D97-AF65-F5344CB8AC3E}">
        <p14:creationId xmlns:p14="http://schemas.microsoft.com/office/powerpoint/2010/main" val="246015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5DA8D00-EA48-48DA-8995-EF1D3D9E80F4}" type="datetimeFigureOut">
              <a:rPr lang="es-ES" smtClean="0"/>
              <a:t>25/10/2019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F8FD38-4680-49D8-9A23-265602E9DA94}" type="slidenum">
              <a:rPr lang="es-ES" smtClean="0"/>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93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5DA8D00-EA48-48DA-8995-EF1D3D9E80F4}" type="datetimeFigureOut">
              <a:rPr lang="es-ES" smtClean="0"/>
              <a:t>25/10/2019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F8FD38-4680-49D8-9A23-265602E9DA94}" type="slidenum">
              <a:rPr lang="es-ES" smtClean="0"/>
              <a:t>‹Nº›</a:t>
            </a:fld>
            <a:endParaRPr lang="es-ES"/>
          </a:p>
        </p:txBody>
      </p:sp>
    </p:spTree>
    <p:extLst>
      <p:ext uri="{BB962C8B-B14F-4D97-AF65-F5344CB8AC3E}">
        <p14:creationId xmlns:p14="http://schemas.microsoft.com/office/powerpoint/2010/main" val="224161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22960" y="2582335"/>
            <a:ext cx="3703320" cy="32867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5DA8D00-EA48-48DA-8995-EF1D3D9E80F4}" type="datetimeFigureOut">
              <a:rPr lang="es-ES" smtClean="0"/>
              <a:t>25/10/2019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3F8FD38-4680-49D8-9A23-265602E9DA94}" type="slidenum">
              <a:rPr lang="es-ES" smtClean="0"/>
              <a:t>‹Nº›</a:t>
            </a:fld>
            <a:endParaRPr lang="es-ES"/>
          </a:p>
        </p:txBody>
      </p:sp>
    </p:spTree>
    <p:extLst>
      <p:ext uri="{BB962C8B-B14F-4D97-AF65-F5344CB8AC3E}">
        <p14:creationId xmlns:p14="http://schemas.microsoft.com/office/powerpoint/2010/main" val="5869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5DA8D00-EA48-48DA-8995-EF1D3D9E80F4}" type="datetimeFigureOut">
              <a:rPr lang="es-ES" smtClean="0"/>
              <a:t>25/10/2019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3F8FD38-4680-49D8-9A23-265602E9DA94}" type="slidenum">
              <a:rPr lang="es-ES" smtClean="0"/>
              <a:t>‹Nº›</a:t>
            </a:fld>
            <a:endParaRPr lang="es-ES"/>
          </a:p>
        </p:txBody>
      </p:sp>
    </p:spTree>
    <p:extLst>
      <p:ext uri="{BB962C8B-B14F-4D97-AF65-F5344CB8AC3E}">
        <p14:creationId xmlns:p14="http://schemas.microsoft.com/office/powerpoint/2010/main" val="400736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5DA8D00-EA48-48DA-8995-EF1D3D9E80F4}" type="datetimeFigureOut">
              <a:rPr lang="es-ES" smtClean="0"/>
              <a:t>25/10/2019</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A3F8FD38-4680-49D8-9A23-265602E9DA94}" type="slidenum">
              <a:rPr lang="es-ES" smtClean="0"/>
              <a:t>‹Nº›</a:t>
            </a:fld>
            <a:endParaRPr lang="es-ES"/>
          </a:p>
        </p:txBody>
      </p:sp>
    </p:spTree>
    <p:extLst>
      <p:ext uri="{BB962C8B-B14F-4D97-AF65-F5344CB8AC3E}">
        <p14:creationId xmlns:p14="http://schemas.microsoft.com/office/powerpoint/2010/main" val="311205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5DA8D00-EA48-48DA-8995-EF1D3D9E80F4}" type="datetimeFigureOut">
              <a:rPr lang="es-ES" smtClean="0"/>
              <a:t>25/10/2019</a:t>
            </a:fld>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F8FD38-4680-49D8-9A23-265602E9DA94}" type="slidenum">
              <a:rPr lang="es-ES" smtClean="0"/>
              <a:t>‹Nº›</a:t>
            </a:fld>
            <a:endParaRPr lang="es-ES"/>
          </a:p>
        </p:txBody>
      </p:sp>
    </p:spTree>
    <p:extLst>
      <p:ext uri="{BB962C8B-B14F-4D97-AF65-F5344CB8AC3E}">
        <p14:creationId xmlns:p14="http://schemas.microsoft.com/office/powerpoint/2010/main" val="423335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5DA8D00-EA48-48DA-8995-EF1D3D9E80F4}" type="datetimeFigureOut">
              <a:rPr lang="es-ES" smtClean="0"/>
              <a:t>25/10/2019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F8FD38-4680-49D8-9A23-265602E9DA94}" type="slidenum">
              <a:rPr lang="es-ES" smtClean="0"/>
              <a:t>‹Nº›</a:t>
            </a:fld>
            <a:endParaRPr lang="es-ES"/>
          </a:p>
        </p:txBody>
      </p:sp>
    </p:spTree>
    <p:extLst>
      <p:ext uri="{BB962C8B-B14F-4D97-AF65-F5344CB8AC3E}">
        <p14:creationId xmlns:p14="http://schemas.microsoft.com/office/powerpoint/2010/main" val="373377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5DA8D00-EA48-48DA-8995-EF1D3D9E80F4}" type="datetimeFigureOut">
              <a:rPr lang="es-ES" smtClean="0"/>
              <a:t>25/10/2019</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F8FD38-4680-49D8-9A23-265602E9DA94}" type="slidenum">
              <a:rPr lang="es-ES" smtClean="0"/>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14954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obcp.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congresoanualobcp.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24" y="0"/>
            <a:ext cx="9144424" cy="6375400"/>
          </a:xfrm>
          <a:prstGeom prst="rect">
            <a:avLst/>
          </a:prstGeom>
        </p:spPr>
      </p:pic>
    </p:spTree>
    <p:extLst>
      <p:ext uri="{BB962C8B-B14F-4D97-AF65-F5344CB8AC3E}">
        <p14:creationId xmlns:p14="http://schemas.microsoft.com/office/powerpoint/2010/main" val="745771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548036" y="1754981"/>
            <a:ext cx="3566976" cy="3671888"/>
          </a:xfrm>
        </p:spPr>
        <p:txBody>
          <a:bodyPr rtlCol="0">
            <a:noAutofit/>
          </a:bodyPr>
          <a:lstStyle/>
          <a:p>
            <a:pPr marL="0" indent="0">
              <a:lnSpc>
                <a:spcPct val="100000"/>
              </a:lnSpc>
              <a:spcBef>
                <a:spcPct val="0"/>
              </a:spcBef>
              <a:buNone/>
              <a:defRPr/>
            </a:pPr>
            <a:r>
              <a:rPr lang="es-ES" altLang="es-ES" sz="1400" b="1" dirty="0" smtClean="0">
                <a:solidFill>
                  <a:schemeClr val="bg1">
                    <a:lumMod val="50000"/>
                  </a:schemeClr>
                </a:solidFill>
                <a:latin typeface="Calibri" panose="020F0502020204030204" pitchFamily="34" charset="0"/>
                <a:cs typeface="Calibri" panose="020F0502020204030204" pitchFamily="34" charset="0"/>
              </a:rPr>
              <a:t>Opinión: </a:t>
            </a:r>
            <a:r>
              <a:rPr lang="es-ES" altLang="es-ES" sz="1400" dirty="0" smtClean="0">
                <a:solidFill>
                  <a:schemeClr val="bg1">
                    <a:lumMod val="50000"/>
                  </a:schemeClr>
                </a:solidFill>
                <a:latin typeface="Calibri" panose="020F0502020204030204" pitchFamily="34" charset="0"/>
                <a:cs typeface="Calibri" panose="020F0502020204030204" pitchFamily="34" charset="0"/>
              </a:rPr>
              <a:t>todos </a:t>
            </a:r>
            <a:r>
              <a:rPr lang="es-ES" altLang="es-ES" sz="1400" dirty="0">
                <a:solidFill>
                  <a:schemeClr val="bg1">
                    <a:lumMod val="50000"/>
                  </a:schemeClr>
                </a:solidFill>
                <a:latin typeface="Calibri" panose="020F0502020204030204" pitchFamily="34" charset="0"/>
                <a:cs typeface="Calibri" panose="020F0502020204030204" pitchFamily="34" charset="0"/>
              </a:rPr>
              <a:t>nuestros colaboradores tienen </a:t>
            </a:r>
            <a:r>
              <a:rPr lang="es-ES" altLang="es-ES" sz="1400" dirty="0" smtClean="0">
                <a:solidFill>
                  <a:schemeClr val="bg1">
                    <a:lumMod val="50000"/>
                  </a:schemeClr>
                </a:solidFill>
                <a:latin typeface="Calibri" panose="020F0502020204030204" pitchFamily="34" charset="0"/>
                <a:cs typeface="Calibri" panose="020F0502020204030204" pitchFamily="34" charset="0"/>
              </a:rPr>
              <a:t>la posibilidad de publicar </a:t>
            </a:r>
            <a:r>
              <a:rPr lang="es-ES" altLang="es-ES" sz="1400" dirty="0">
                <a:solidFill>
                  <a:schemeClr val="bg1">
                    <a:lumMod val="50000"/>
                  </a:schemeClr>
                </a:solidFill>
                <a:latin typeface="Calibri" panose="020F0502020204030204" pitchFamily="34" charset="0"/>
                <a:cs typeface="Calibri" panose="020F0502020204030204" pitchFamily="34" charset="0"/>
              </a:rPr>
              <a:t>su análisis de los diferentes ámbitos de la Contratación Pública a través de los artículos de opinión que </a:t>
            </a:r>
            <a:r>
              <a:rPr lang="es-ES" altLang="es-ES" sz="1400" dirty="0" smtClean="0">
                <a:solidFill>
                  <a:schemeClr val="bg1">
                    <a:lumMod val="50000"/>
                  </a:schemeClr>
                </a:solidFill>
                <a:latin typeface="Calibri" panose="020F0502020204030204" pitchFamily="34" charset="0"/>
                <a:cs typeface="Calibri" panose="020F0502020204030204" pitchFamily="34" charset="0"/>
              </a:rPr>
              <a:t>se </a:t>
            </a:r>
            <a:r>
              <a:rPr lang="es-ES" altLang="es-ES" sz="1400" dirty="0">
                <a:solidFill>
                  <a:schemeClr val="bg1">
                    <a:lumMod val="50000"/>
                  </a:schemeClr>
                </a:solidFill>
                <a:latin typeface="Calibri" panose="020F0502020204030204" pitchFamily="34" charset="0"/>
                <a:cs typeface="Calibri" panose="020F0502020204030204" pitchFamily="34" charset="0"/>
              </a:rPr>
              <a:t>publican en el portal y </a:t>
            </a:r>
            <a:r>
              <a:rPr lang="es-ES" altLang="es-ES" sz="1400" dirty="0" smtClean="0">
                <a:solidFill>
                  <a:schemeClr val="bg1">
                    <a:lumMod val="50000"/>
                  </a:schemeClr>
                </a:solidFill>
                <a:latin typeface="Calibri" panose="020F0502020204030204" pitchFamily="34" charset="0"/>
                <a:cs typeface="Calibri" panose="020F0502020204030204" pitchFamily="34" charset="0"/>
              </a:rPr>
              <a:t>vienen </a:t>
            </a:r>
            <a:r>
              <a:rPr lang="es-ES" altLang="es-ES" sz="1400" dirty="0">
                <a:solidFill>
                  <a:schemeClr val="bg1">
                    <a:lumMod val="50000"/>
                  </a:schemeClr>
                </a:solidFill>
                <a:latin typeface="Calibri" panose="020F0502020204030204" pitchFamily="34" charset="0"/>
                <a:cs typeface="Calibri" panose="020F0502020204030204" pitchFamily="34" charset="0"/>
              </a:rPr>
              <a:t>firmados por su </a:t>
            </a:r>
            <a:r>
              <a:rPr lang="es-ES" altLang="es-ES" sz="1400" dirty="0" smtClean="0">
                <a:solidFill>
                  <a:schemeClr val="bg1">
                    <a:lumMod val="50000"/>
                  </a:schemeClr>
                </a:solidFill>
                <a:latin typeface="Calibri" panose="020F0502020204030204" pitchFamily="34" charset="0"/>
                <a:cs typeface="Calibri" panose="020F0502020204030204" pitchFamily="34" charset="0"/>
              </a:rPr>
              <a:t>autor</a:t>
            </a:r>
          </a:p>
          <a:p>
            <a:pPr marL="0" indent="0">
              <a:lnSpc>
                <a:spcPct val="100000"/>
              </a:lnSpc>
              <a:spcBef>
                <a:spcPct val="0"/>
              </a:spcBef>
              <a:buNone/>
              <a:defRPr/>
            </a:pPr>
            <a:endParaRPr lang="es-ES" altLang="es-ES" sz="1400" dirty="0">
              <a:solidFill>
                <a:schemeClr val="bg1">
                  <a:lumMod val="50000"/>
                </a:schemeClr>
              </a:solidFill>
              <a:latin typeface="Calibri" panose="020F0502020204030204" pitchFamily="34" charset="0"/>
              <a:cs typeface="Calibri" panose="020F0502020204030204" pitchFamily="34" charset="0"/>
            </a:endParaRPr>
          </a:p>
          <a:p>
            <a:pPr marL="0" indent="0">
              <a:lnSpc>
                <a:spcPct val="100000"/>
              </a:lnSpc>
              <a:spcBef>
                <a:spcPct val="0"/>
              </a:spcBef>
              <a:buNone/>
              <a:defRPr/>
            </a:pPr>
            <a:endParaRPr lang="es-ES" altLang="es-ES" sz="1400" dirty="0" smtClean="0">
              <a:solidFill>
                <a:schemeClr val="bg1">
                  <a:lumMod val="50000"/>
                </a:schemeClr>
              </a:solidFill>
              <a:latin typeface="Calibri" panose="020F0502020204030204" pitchFamily="34" charset="0"/>
              <a:cs typeface="Calibri" panose="020F0502020204030204" pitchFamily="34" charset="0"/>
            </a:endParaRPr>
          </a:p>
        </p:txBody>
      </p:sp>
      <p:sp>
        <p:nvSpPr>
          <p:cNvPr id="6" name="Marcador de pie de página 1"/>
          <p:cNvSpPr>
            <a:spLocks noGrp="1"/>
          </p:cNvSpPr>
          <p:nvPr>
            <p:ph type="ftr" sz="quarter" idx="11"/>
          </p:nvPr>
        </p:nvSpPr>
        <p:spPr/>
        <p:txBody>
          <a:bodyPr/>
          <a:lstStyle/>
          <a:p>
            <a:r>
              <a:rPr lang="es-ES" dirty="0" smtClean="0"/>
              <a:t>María Asunción Sanmartín Mora (</a:t>
            </a:r>
            <a:r>
              <a:rPr lang="es-ES" cap="none" dirty="0" smtClean="0"/>
              <a:t>masanmartin@aragon.es</a:t>
            </a:r>
            <a:r>
              <a:rPr lang="es-ES" dirty="0" smtClean="0"/>
              <a:t>)</a:t>
            </a:r>
            <a:endParaRPr lang="es-ES" dirty="0"/>
          </a:p>
        </p:txBody>
      </p:sp>
      <p:sp>
        <p:nvSpPr>
          <p:cNvPr id="235524"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450"/>
              </a:spcAft>
              <a:buFont typeface="Arial" panose="020B0604020202020204" pitchFamily="34" charset="0"/>
              <a:defRPr sz="1500" b="1">
                <a:solidFill>
                  <a:schemeClr val="tx1"/>
                </a:solidFill>
                <a:latin typeface="Arial" panose="020B0604020202020204" pitchFamily="34" charset="0"/>
              </a:defRPr>
            </a:lvl1pPr>
            <a:lvl2pPr marL="557213" indent="-214313">
              <a:spcBef>
                <a:spcPct val="20000"/>
              </a:spcBef>
              <a:buClr>
                <a:schemeClr val="tx2"/>
              </a:buClr>
              <a:buFont typeface="Arial" panose="020B0604020202020204" pitchFamily="34" charset="0"/>
              <a:buChar char="•"/>
              <a:defRPr sz="1500">
                <a:solidFill>
                  <a:schemeClr val="tx1"/>
                </a:solidFill>
                <a:latin typeface="Arial" panose="020B0604020202020204" pitchFamily="34" charset="0"/>
              </a:defRPr>
            </a:lvl2pPr>
            <a:lvl3pPr marL="8572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2001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15430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fld id="{1D5D7898-AFBE-4F3C-9053-DBA59A8D7CC6}" type="slidenum">
              <a:rPr lang="es-ES" altLang="es-ES" sz="1800">
                <a:solidFill>
                  <a:schemeClr val="bg1"/>
                </a:solidFill>
              </a:rPr>
              <a:pPr>
                <a:spcBef>
                  <a:spcPct val="0"/>
                </a:spcBef>
                <a:spcAft>
                  <a:spcPct val="0"/>
                </a:spcAft>
                <a:buFontTx/>
                <a:buNone/>
              </a:pPr>
              <a:t>10</a:t>
            </a:fld>
            <a:endParaRPr lang="es-ES" altLang="es-ES" sz="1800">
              <a:solidFill>
                <a:schemeClr val="bg1"/>
              </a:solidFill>
            </a:endParaRPr>
          </a:p>
        </p:txBody>
      </p:sp>
      <p:sp>
        <p:nvSpPr>
          <p:cNvPr id="235523" name="Text Box 11"/>
          <p:cNvSpPr txBox="1">
            <a:spLocks noChangeArrowheads="1"/>
          </p:cNvSpPr>
          <p:nvPr/>
        </p:nvSpPr>
        <p:spPr bwMode="auto">
          <a:xfrm>
            <a:off x="923109" y="1051505"/>
            <a:ext cx="7486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pPr>
            <a:r>
              <a:rPr lang="es-ES" altLang="es-ES" sz="2800" i="1" dirty="0" smtClean="0">
                <a:solidFill>
                  <a:schemeClr val="accent2">
                    <a:lumMod val="75000"/>
                  </a:schemeClr>
                </a:solidFill>
                <a:latin typeface="Calibri" panose="020F0502020204030204" pitchFamily="34" charset="0"/>
                <a:cs typeface="Calibri" panose="020F0502020204030204" pitchFamily="34" charset="0"/>
              </a:rPr>
              <a:t>El Observatorio de Contratación Pública</a:t>
            </a:r>
            <a:endParaRPr lang="es-ES" altLang="es-ES" sz="2800" i="1" dirty="0">
              <a:solidFill>
                <a:schemeClr val="accent2">
                  <a:lumMod val="75000"/>
                </a:schemeClr>
              </a:solidFill>
              <a:latin typeface="Calibri" panose="020F0502020204030204" pitchFamily="34" charset="0"/>
              <a:cs typeface="Calibri" panose="020F0502020204030204" pitchFamily="34" charset="0"/>
            </a:endParaRPr>
          </a:p>
        </p:txBody>
      </p:sp>
      <p:pic>
        <p:nvPicPr>
          <p:cNvPr id="10" name="Imagen 9"/>
          <p:cNvPicPr/>
          <p:nvPr/>
        </p:nvPicPr>
        <p:blipFill rotWithShape="1">
          <a:blip r:embed="rId3"/>
          <a:srcRect l="23981" t="32749" r="38076" b="52802"/>
          <a:stretch/>
        </p:blipFill>
        <p:spPr bwMode="auto">
          <a:xfrm>
            <a:off x="4705721" y="3950372"/>
            <a:ext cx="4004753" cy="1301438"/>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4"/>
          <a:srcRect l="21816" t="32508" r="39524" b="53279"/>
          <a:stretch/>
        </p:blipFill>
        <p:spPr bwMode="auto">
          <a:xfrm>
            <a:off x="4495059" y="2581275"/>
            <a:ext cx="4066902" cy="1197647"/>
          </a:xfrm>
          <a:prstGeom prst="rect">
            <a:avLst/>
          </a:prstGeom>
          <a:ln>
            <a:noFill/>
          </a:ln>
          <a:extLst>
            <a:ext uri="{53640926-AAD7-44D8-BBD7-CCE9431645EC}">
              <a14:shadowObscured xmlns:a14="http://schemas.microsoft.com/office/drawing/2010/main"/>
            </a:ext>
          </a:extLst>
        </p:spPr>
      </p:pic>
      <p:sp>
        <p:nvSpPr>
          <p:cNvPr id="12" name="Rectangle 3"/>
          <p:cNvSpPr txBox="1">
            <a:spLocks noChangeArrowheads="1"/>
          </p:cNvSpPr>
          <p:nvPr/>
        </p:nvSpPr>
        <p:spPr>
          <a:xfrm>
            <a:off x="4826928" y="1754981"/>
            <a:ext cx="3222171" cy="367188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ct val="0"/>
              </a:spcBef>
              <a:buFont typeface="Calibri" panose="020F0502020204030204" pitchFamily="34" charset="0"/>
              <a:buNone/>
              <a:defRPr/>
            </a:pPr>
            <a:r>
              <a:rPr lang="es-ES" altLang="es-ES" sz="1400" b="1" dirty="0" smtClean="0">
                <a:solidFill>
                  <a:schemeClr val="bg1">
                    <a:lumMod val="50000"/>
                  </a:schemeClr>
                </a:solidFill>
                <a:latin typeface="Calibri" panose="020F0502020204030204" pitchFamily="34" charset="0"/>
                <a:cs typeface="Calibri" panose="020F0502020204030204" pitchFamily="34" charset="0"/>
              </a:rPr>
              <a:t>Propuestas </a:t>
            </a:r>
            <a:r>
              <a:rPr lang="es-ES" altLang="es-ES" sz="1400" dirty="0" smtClean="0">
                <a:solidFill>
                  <a:schemeClr val="bg1">
                    <a:lumMod val="50000"/>
                  </a:schemeClr>
                </a:solidFill>
                <a:latin typeface="Calibri" panose="020F0502020204030204" pitchFamily="34" charset="0"/>
                <a:cs typeface="Calibri" panose="020F0502020204030204" pitchFamily="34" charset="0"/>
              </a:rPr>
              <a:t>formuladas por el grupo de expertos</a:t>
            </a:r>
            <a:r>
              <a:rPr lang="es-ES" altLang="es-ES" sz="1400" b="1" dirty="0" smtClean="0">
                <a:solidFill>
                  <a:schemeClr val="bg1">
                    <a:lumMod val="50000"/>
                  </a:schemeClr>
                </a:solidFill>
                <a:latin typeface="Calibri" panose="020F0502020204030204" pitchFamily="34" charset="0"/>
                <a:cs typeface="Calibri" panose="020F0502020204030204" pitchFamily="34" charset="0"/>
              </a:rPr>
              <a:t> </a:t>
            </a:r>
          </a:p>
          <a:p>
            <a:pPr marL="0" indent="0">
              <a:lnSpc>
                <a:spcPct val="100000"/>
              </a:lnSpc>
              <a:spcBef>
                <a:spcPct val="0"/>
              </a:spcBef>
              <a:buFont typeface="Calibri" panose="020F0502020204030204" pitchFamily="34" charset="0"/>
              <a:buNone/>
              <a:defRPr/>
            </a:pPr>
            <a:endParaRPr lang="es-ES" altLang="es-ES" sz="1400" dirty="0" smtClean="0">
              <a:solidFill>
                <a:schemeClr val="bg1">
                  <a:lumMod val="50000"/>
                </a:schemeClr>
              </a:solidFill>
              <a:latin typeface="Calibri" panose="020F0502020204030204" pitchFamily="34" charset="0"/>
              <a:cs typeface="Calibri" panose="020F0502020204030204" pitchFamily="34" charset="0"/>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854" y="2978684"/>
            <a:ext cx="3630302" cy="319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915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1"/>
          <p:cNvSpPr>
            <a:spLocks noGrp="1"/>
          </p:cNvSpPr>
          <p:nvPr>
            <p:ph type="ftr" sz="quarter" idx="11"/>
          </p:nvPr>
        </p:nvSpPr>
        <p:spPr/>
        <p:txBody>
          <a:bodyPr/>
          <a:lstStyle/>
          <a:p>
            <a:r>
              <a:rPr lang="es-ES" dirty="0" smtClean="0"/>
              <a:t>María Asunción Sanmartín Mora (</a:t>
            </a:r>
            <a:r>
              <a:rPr lang="es-ES" cap="none" dirty="0" smtClean="0"/>
              <a:t>masanmartin@aragon.es</a:t>
            </a:r>
            <a:r>
              <a:rPr lang="es-ES" dirty="0" smtClean="0"/>
              <a:t>)</a:t>
            </a:r>
            <a:endParaRPr lang="es-ES" dirty="0"/>
          </a:p>
        </p:txBody>
      </p:sp>
      <p:sp>
        <p:nvSpPr>
          <p:cNvPr id="235524"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450"/>
              </a:spcAft>
              <a:buFont typeface="Arial" panose="020B0604020202020204" pitchFamily="34" charset="0"/>
              <a:defRPr sz="1500" b="1">
                <a:solidFill>
                  <a:schemeClr val="tx1"/>
                </a:solidFill>
                <a:latin typeface="Arial" panose="020B0604020202020204" pitchFamily="34" charset="0"/>
              </a:defRPr>
            </a:lvl1pPr>
            <a:lvl2pPr marL="557213" indent="-214313">
              <a:spcBef>
                <a:spcPct val="20000"/>
              </a:spcBef>
              <a:buClr>
                <a:schemeClr val="tx2"/>
              </a:buClr>
              <a:buFont typeface="Arial" panose="020B0604020202020204" pitchFamily="34" charset="0"/>
              <a:buChar char="•"/>
              <a:defRPr sz="1500">
                <a:solidFill>
                  <a:schemeClr val="tx1"/>
                </a:solidFill>
                <a:latin typeface="Arial" panose="020B0604020202020204" pitchFamily="34" charset="0"/>
              </a:defRPr>
            </a:lvl2pPr>
            <a:lvl3pPr marL="8572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2001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15430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fld id="{1D5D7898-AFBE-4F3C-9053-DBA59A8D7CC6}" type="slidenum">
              <a:rPr lang="es-ES" altLang="es-ES" sz="1800">
                <a:solidFill>
                  <a:schemeClr val="bg1"/>
                </a:solidFill>
              </a:rPr>
              <a:pPr>
                <a:spcBef>
                  <a:spcPct val="0"/>
                </a:spcBef>
                <a:spcAft>
                  <a:spcPct val="0"/>
                </a:spcAft>
                <a:buFontTx/>
                <a:buNone/>
              </a:pPr>
              <a:t>11</a:t>
            </a:fld>
            <a:endParaRPr lang="es-ES" altLang="es-ES" sz="1800">
              <a:solidFill>
                <a:schemeClr val="bg1"/>
              </a:solidFill>
            </a:endParaRPr>
          </a:p>
        </p:txBody>
      </p:sp>
      <p:sp>
        <p:nvSpPr>
          <p:cNvPr id="235523" name="Text Box 11"/>
          <p:cNvSpPr txBox="1">
            <a:spLocks noChangeArrowheads="1"/>
          </p:cNvSpPr>
          <p:nvPr/>
        </p:nvSpPr>
        <p:spPr bwMode="auto">
          <a:xfrm>
            <a:off x="923109" y="1051505"/>
            <a:ext cx="7486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pPr>
            <a:r>
              <a:rPr lang="es-ES" altLang="es-ES" sz="2800" i="1" dirty="0" smtClean="0">
                <a:solidFill>
                  <a:schemeClr val="accent2">
                    <a:lumMod val="75000"/>
                  </a:schemeClr>
                </a:solidFill>
                <a:latin typeface="Calibri" panose="020F0502020204030204" pitchFamily="34" charset="0"/>
                <a:cs typeface="Calibri" panose="020F0502020204030204" pitchFamily="34" charset="0"/>
              </a:rPr>
              <a:t>El Observatorio de Contratación Pública</a:t>
            </a:r>
            <a:endParaRPr lang="es-ES" altLang="es-ES" sz="2800" i="1" dirty="0">
              <a:solidFill>
                <a:schemeClr val="accent2">
                  <a:lumMod val="75000"/>
                </a:schemeClr>
              </a:solidFill>
              <a:latin typeface="Calibri" panose="020F0502020204030204" pitchFamily="34" charset="0"/>
              <a:cs typeface="Calibri" panose="020F0502020204030204" pitchFamily="34" charset="0"/>
            </a:endParaRPr>
          </a:p>
        </p:txBody>
      </p:sp>
      <p:sp>
        <p:nvSpPr>
          <p:cNvPr id="7" name="Rectangle 3"/>
          <p:cNvSpPr txBox="1">
            <a:spLocks noChangeArrowheads="1"/>
          </p:cNvSpPr>
          <p:nvPr/>
        </p:nvSpPr>
        <p:spPr>
          <a:xfrm>
            <a:off x="633549" y="1903026"/>
            <a:ext cx="3222171" cy="367188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lnSpc>
                <a:spcPct val="100000"/>
              </a:lnSpc>
              <a:spcBef>
                <a:spcPct val="0"/>
              </a:spcBef>
              <a:defRPr/>
            </a:pPr>
            <a:r>
              <a:rPr lang="es-ES" altLang="es-ES" sz="1400" b="1" dirty="0" smtClean="0">
                <a:solidFill>
                  <a:schemeClr val="bg1">
                    <a:lumMod val="50000"/>
                  </a:schemeClr>
                </a:solidFill>
                <a:latin typeface="Calibri" panose="020F0502020204030204" pitchFamily="34" charset="0"/>
                <a:cs typeface="Calibri" panose="020F0502020204030204" pitchFamily="34" charset="0"/>
              </a:rPr>
              <a:t>Información: </a:t>
            </a:r>
            <a:r>
              <a:rPr lang="es-ES" altLang="es-ES" sz="1400" dirty="0" smtClean="0">
                <a:solidFill>
                  <a:schemeClr val="bg1">
                    <a:lumMod val="50000"/>
                  </a:schemeClr>
                </a:solidFill>
                <a:latin typeface="Calibri" panose="020F0502020204030204" pitchFamily="34" charset="0"/>
                <a:cs typeface="Calibri" panose="020F0502020204030204" pitchFamily="34" charset="0"/>
              </a:rPr>
              <a:t>el </a:t>
            </a:r>
            <a:r>
              <a:rPr lang="es-ES" altLang="es-ES" sz="1400" dirty="0" err="1" smtClean="0">
                <a:solidFill>
                  <a:schemeClr val="bg1">
                    <a:lumMod val="50000"/>
                  </a:schemeClr>
                </a:solidFill>
                <a:latin typeface="Calibri" panose="020F0502020204030204" pitchFamily="34" charset="0"/>
                <a:cs typeface="Calibri" panose="020F0502020204030204" pitchFamily="34" charset="0"/>
              </a:rPr>
              <a:t>ObCP</a:t>
            </a:r>
            <a:r>
              <a:rPr lang="es-ES" altLang="es-ES" sz="1400" dirty="0" smtClean="0">
                <a:solidFill>
                  <a:schemeClr val="bg1">
                    <a:lumMod val="50000"/>
                  </a:schemeClr>
                </a:solidFill>
                <a:latin typeface="Calibri" panose="020F0502020204030204" pitchFamily="34" charset="0"/>
                <a:cs typeface="Calibri" panose="020F0502020204030204" pitchFamily="34" charset="0"/>
              </a:rPr>
              <a:t> pone </a:t>
            </a:r>
            <a:r>
              <a:rPr lang="es-ES" altLang="es-ES" sz="1400" dirty="0">
                <a:solidFill>
                  <a:schemeClr val="bg1">
                    <a:lumMod val="50000"/>
                  </a:schemeClr>
                </a:solidFill>
                <a:latin typeface="Calibri" panose="020F0502020204030204" pitchFamily="34" charset="0"/>
                <a:cs typeface="Calibri" panose="020F0502020204030204" pitchFamily="34" charset="0"/>
              </a:rPr>
              <a:t>a disposición de los usuarios informes y análisis de interés sobre los temas más actuales relacionados con la </a:t>
            </a:r>
            <a:r>
              <a:rPr lang="es-ES" altLang="es-ES" sz="1400" dirty="0" err="1" smtClean="0">
                <a:solidFill>
                  <a:schemeClr val="bg1">
                    <a:lumMod val="50000"/>
                  </a:schemeClr>
                </a:solidFill>
                <a:latin typeface="Calibri" panose="020F0502020204030204" pitchFamily="34" charset="0"/>
                <a:cs typeface="Calibri" panose="020F0502020204030204" pitchFamily="34" charset="0"/>
              </a:rPr>
              <a:t>contración</a:t>
            </a:r>
            <a:r>
              <a:rPr lang="es-ES" altLang="es-ES" sz="1400" dirty="0" smtClean="0">
                <a:solidFill>
                  <a:schemeClr val="bg1">
                    <a:lumMod val="50000"/>
                  </a:schemeClr>
                </a:solidFill>
                <a:latin typeface="Calibri" panose="020F0502020204030204" pitchFamily="34" charset="0"/>
                <a:cs typeface="Calibri" panose="020F0502020204030204" pitchFamily="34" charset="0"/>
              </a:rPr>
              <a:t> pública.</a:t>
            </a:r>
          </a:p>
          <a:p>
            <a:pPr marL="342900" indent="-342900">
              <a:lnSpc>
                <a:spcPct val="100000"/>
              </a:lnSpc>
              <a:spcBef>
                <a:spcPct val="0"/>
              </a:spcBef>
              <a:defRPr/>
            </a:pPr>
            <a:r>
              <a:rPr lang="es-ES" altLang="es-ES" sz="1400" dirty="0" smtClean="0">
                <a:solidFill>
                  <a:schemeClr val="bg1">
                    <a:lumMod val="50000"/>
                  </a:schemeClr>
                </a:solidFill>
                <a:latin typeface="Calibri" panose="020F0502020204030204" pitchFamily="34" charset="0"/>
                <a:cs typeface="Calibri" panose="020F0502020204030204" pitchFamily="34" charset="0"/>
              </a:rPr>
              <a:t>Destaca </a:t>
            </a:r>
            <a:r>
              <a:rPr lang="es-ES" altLang="es-ES" sz="1400" dirty="0">
                <a:solidFill>
                  <a:schemeClr val="bg1">
                    <a:lumMod val="50000"/>
                  </a:schemeClr>
                </a:solidFill>
                <a:latin typeface="Calibri" panose="020F0502020204030204" pitchFamily="34" charset="0"/>
                <a:cs typeface="Calibri" panose="020F0502020204030204" pitchFamily="34" charset="0"/>
              </a:rPr>
              <a:t>el </a:t>
            </a:r>
            <a:r>
              <a:rPr lang="es-ES" altLang="es-ES" sz="1400" dirty="0" smtClean="0">
                <a:solidFill>
                  <a:schemeClr val="bg1">
                    <a:lumMod val="50000"/>
                  </a:schemeClr>
                </a:solidFill>
                <a:latin typeface="Calibri" panose="020F0502020204030204" pitchFamily="34" charset="0"/>
                <a:cs typeface="Calibri" panose="020F0502020204030204" pitchFamily="34" charset="0"/>
              </a:rPr>
              <a:t>Monitor que recoge la </a:t>
            </a:r>
            <a:r>
              <a:rPr lang="es-ES" altLang="es-ES" sz="1400" dirty="0">
                <a:solidFill>
                  <a:schemeClr val="bg1">
                    <a:lumMod val="50000"/>
                  </a:schemeClr>
                </a:solidFill>
                <a:latin typeface="Calibri" panose="020F0502020204030204" pitchFamily="34" charset="0"/>
                <a:cs typeface="Calibri" panose="020F0502020204030204" pitchFamily="34" charset="0"/>
              </a:rPr>
              <a:t>evolución de </a:t>
            </a:r>
            <a:r>
              <a:rPr lang="es-ES" altLang="es-ES" sz="1400" dirty="0" smtClean="0">
                <a:solidFill>
                  <a:schemeClr val="bg1">
                    <a:lumMod val="50000"/>
                  </a:schemeClr>
                </a:solidFill>
                <a:latin typeface="Calibri" panose="020F0502020204030204" pitchFamily="34" charset="0"/>
                <a:cs typeface="Calibri" panose="020F0502020204030204" pitchFamily="34" charset="0"/>
              </a:rPr>
              <a:t>la doctrina </a:t>
            </a:r>
            <a:r>
              <a:rPr lang="es-ES" altLang="es-ES" sz="1400" dirty="0">
                <a:solidFill>
                  <a:schemeClr val="bg1">
                    <a:lumMod val="50000"/>
                  </a:schemeClr>
                </a:solidFill>
                <a:latin typeface="Calibri" panose="020F0502020204030204" pitchFamily="34" charset="0"/>
                <a:cs typeface="Calibri" panose="020F0502020204030204" pitchFamily="34" charset="0"/>
              </a:rPr>
              <a:t>emanada de los Tribunales, nacionales y europeo, </a:t>
            </a:r>
            <a:r>
              <a:rPr lang="es-ES" altLang="es-ES" sz="1400" dirty="0" smtClean="0">
                <a:solidFill>
                  <a:schemeClr val="bg1">
                    <a:lumMod val="50000"/>
                  </a:schemeClr>
                </a:solidFill>
                <a:latin typeface="Calibri" panose="020F0502020204030204" pitchFamily="34" charset="0"/>
                <a:cs typeface="Calibri" panose="020F0502020204030204" pitchFamily="34" charset="0"/>
              </a:rPr>
              <a:t>los </a:t>
            </a:r>
            <a:r>
              <a:rPr lang="es-ES" altLang="es-ES" sz="1400" dirty="0">
                <a:solidFill>
                  <a:schemeClr val="bg1">
                    <a:lumMod val="50000"/>
                  </a:schemeClr>
                </a:solidFill>
                <a:latin typeface="Calibri" panose="020F0502020204030204" pitchFamily="34" charset="0"/>
                <a:cs typeface="Calibri" panose="020F0502020204030204" pitchFamily="34" charset="0"/>
              </a:rPr>
              <a:t>Informes y Dictámenes emitidos por los diferentes órganos consultivos </a:t>
            </a:r>
            <a:r>
              <a:rPr lang="es-ES" altLang="es-ES" sz="1400" dirty="0" smtClean="0">
                <a:solidFill>
                  <a:schemeClr val="bg1">
                    <a:lumMod val="50000"/>
                  </a:schemeClr>
                </a:solidFill>
                <a:latin typeface="Calibri" panose="020F0502020204030204" pitchFamily="34" charset="0"/>
                <a:cs typeface="Calibri" panose="020F0502020204030204" pitchFamily="34" charset="0"/>
              </a:rPr>
              <a:t>(</a:t>
            </a:r>
            <a:r>
              <a:rPr lang="es-ES" altLang="es-ES" sz="1400" dirty="0">
                <a:solidFill>
                  <a:schemeClr val="bg1">
                    <a:lumMod val="50000"/>
                  </a:schemeClr>
                </a:solidFill>
                <a:latin typeface="Calibri" panose="020F0502020204030204" pitchFamily="34" charset="0"/>
                <a:cs typeface="Calibri" panose="020F0502020204030204" pitchFamily="34" charset="0"/>
              </a:rPr>
              <a:t>estatal y autonómicos) y </a:t>
            </a:r>
            <a:r>
              <a:rPr lang="es-ES" altLang="es-ES" sz="1400" dirty="0" smtClean="0">
                <a:solidFill>
                  <a:schemeClr val="bg1">
                    <a:lumMod val="50000"/>
                  </a:schemeClr>
                </a:solidFill>
                <a:latin typeface="Calibri" panose="020F0502020204030204" pitchFamily="34" charset="0"/>
                <a:cs typeface="Calibri" panose="020F0502020204030204" pitchFamily="34" charset="0"/>
              </a:rPr>
              <a:t>las resoluciones </a:t>
            </a:r>
            <a:r>
              <a:rPr lang="es-ES" altLang="es-ES" sz="1400" dirty="0">
                <a:solidFill>
                  <a:schemeClr val="bg1">
                    <a:lumMod val="50000"/>
                  </a:schemeClr>
                </a:solidFill>
                <a:latin typeface="Calibri" panose="020F0502020204030204" pitchFamily="34" charset="0"/>
                <a:cs typeface="Calibri" panose="020F0502020204030204" pitchFamily="34" charset="0"/>
              </a:rPr>
              <a:t>de los órganos administrativos creados para la resolución del recurso especial en materia de </a:t>
            </a:r>
            <a:r>
              <a:rPr lang="es-ES" altLang="es-ES" sz="1400" dirty="0" smtClean="0">
                <a:solidFill>
                  <a:schemeClr val="bg1">
                    <a:lumMod val="50000"/>
                  </a:schemeClr>
                </a:solidFill>
                <a:latin typeface="Calibri" panose="020F0502020204030204" pitchFamily="34" charset="0"/>
                <a:cs typeface="Calibri" panose="020F0502020204030204" pitchFamily="34" charset="0"/>
              </a:rPr>
              <a:t>contratación.</a:t>
            </a:r>
          </a:p>
        </p:txBody>
      </p:sp>
      <p:pic>
        <p:nvPicPr>
          <p:cNvPr id="11" name="Imagen 10"/>
          <p:cNvPicPr/>
          <p:nvPr/>
        </p:nvPicPr>
        <p:blipFill rotWithShape="1">
          <a:blip r:embed="rId3"/>
          <a:srcRect l="23708" t="29137" r="25088" b="4874"/>
          <a:stretch/>
        </p:blipFill>
        <p:spPr bwMode="auto">
          <a:xfrm>
            <a:off x="4075611" y="1903026"/>
            <a:ext cx="4404611" cy="4219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3813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1"/>
          <p:cNvSpPr>
            <a:spLocks noGrp="1"/>
          </p:cNvSpPr>
          <p:nvPr>
            <p:ph type="ftr" sz="quarter" idx="11"/>
          </p:nvPr>
        </p:nvSpPr>
        <p:spPr/>
        <p:txBody>
          <a:bodyPr/>
          <a:lstStyle/>
          <a:p>
            <a:r>
              <a:rPr lang="es-ES" dirty="0" smtClean="0"/>
              <a:t>María Asunción Sanmartín Mora (</a:t>
            </a:r>
            <a:r>
              <a:rPr lang="es-ES" cap="none" dirty="0" smtClean="0"/>
              <a:t>masanmartin@aragon.es</a:t>
            </a:r>
            <a:r>
              <a:rPr lang="es-ES" dirty="0" smtClean="0"/>
              <a:t>)</a:t>
            </a:r>
            <a:endParaRPr lang="es-ES" dirty="0"/>
          </a:p>
        </p:txBody>
      </p:sp>
      <p:sp>
        <p:nvSpPr>
          <p:cNvPr id="235524"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450"/>
              </a:spcAft>
              <a:buFont typeface="Arial" panose="020B0604020202020204" pitchFamily="34" charset="0"/>
              <a:defRPr sz="1500" b="1">
                <a:solidFill>
                  <a:schemeClr val="tx1"/>
                </a:solidFill>
                <a:latin typeface="Arial" panose="020B0604020202020204" pitchFamily="34" charset="0"/>
              </a:defRPr>
            </a:lvl1pPr>
            <a:lvl2pPr marL="557213" indent="-214313">
              <a:spcBef>
                <a:spcPct val="20000"/>
              </a:spcBef>
              <a:buClr>
                <a:schemeClr val="tx2"/>
              </a:buClr>
              <a:buFont typeface="Arial" panose="020B0604020202020204" pitchFamily="34" charset="0"/>
              <a:buChar char="•"/>
              <a:defRPr sz="1500">
                <a:solidFill>
                  <a:schemeClr val="tx1"/>
                </a:solidFill>
                <a:latin typeface="Arial" panose="020B0604020202020204" pitchFamily="34" charset="0"/>
              </a:defRPr>
            </a:lvl2pPr>
            <a:lvl3pPr marL="8572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2001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15430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fld id="{1D5D7898-AFBE-4F3C-9053-DBA59A8D7CC6}" type="slidenum">
              <a:rPr lang="es-ES" altLang="es-ES" sz="1800">
                <a:solidFill>
                  <a:schemeClr val="bg1"/>
                </a:solidFill>
              </a:rPr>
              <a:pPr>
                <a:spcBef>
                  <a:spcPct val="0"/>
                </a:spcBef>
                <a:spcAft>
                  <a:spcPct val="0"/>
                </a:spcAft>
                <a:buFontTx/>
                <a:buNone/>
              </a:pPr>
              <a:t>12</a:t>
            </a:fld>
            <a:endParaRPr lang="es-ES" altLang="es-ES" sz="1800">
              <a:solidFill>
                <a:schemeClr val="bg1"/>
              </a:solidFill>
            </a:endParaRPr>
          </a:p>
        </p:txBody>
      </p:sp>
      <p:sp>
        <p:nvSpPr>
          <p:cNvPr id="235523" name="Text Box 11"/>
          <p:cNvSpPr txBox="1">
            <a:spLocks noChangeArrowheads="1"/>
          </p:cNvSpPr>
          <p:nvPr/>
        </p:nvSpPr>
        <p:spPr bwMode="auto">
          <a:xfrm>
            <a:off x="923109" y="1051505"/>
            <a:ext cx="7486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pPr>
            <a:r>
              <a:rPr lang="es-ES" altLang="es-ES" sz="2800" i="1" dirty="0" smtClean="0">
                <a:solidFill>
                  <a:schemeClr val="accent2">
                    <a:lumMod val="75000"/>
                  </a:schemeClr>
                </a:solidFill>
                <a:latin typeface="Calibri" panose="020F0502020204030204" pitchFamily="34" charset="0"/>
                <a:cs typeface="Calibri" panose="020F0502020204030204" pitchFamily="34" charset="0"/>
              </a:rPr>
              <a:t>El Observatorio de Contratación Pública</a:t>
            </a:r>
            <a:endParaRPr lang="es-ES" altLang="es-ES" sz="2800" i="1" dirty="0">
              <a:solidFill>
                <a:schemeClr val="accent2">
                  <a:lumMod val="75000"/>
                </a:schemeClr>
              </a:solidFill>
              <a:latin typeface="Calibri" panose="020F0502020204030204" pitchFamily="34" charset="0"/>
              <a:cs typeface="Calibri" panose="020F0502020204030204" pitchFamily="34" charset="0"/>
            </a:endParaRPr>
          </a:p>
        </p:txBody>
      </p:sp>
      <p:sp>
        <p:nvSpPr>
          <p:cNvPr id="7" name="Rectangle 3"/>
          <p:cNvSpPr txBox="1">
            <a:spLocks noChangeArrowheads="1"/>
          </p:cNvSpPr>
          <p:nvPr/>
        </p:nvSpPr>
        <p:spPr>
          <a:xfrm>
            <a:off x="633549" y="1903026"/>
            <a:ext cx="3222171" cy="367188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lnSpc>
                <a:spcPct val="100000"/>
              </a:lnSpc>
              <a:spcBef>
                <a:spcPct val="0"/>
              </a:spcBef>
              <a:defRPr/>
            </a:pPr>
            <a:r>
              <a:rPr lang="es-ES" altLang="es-ES" sz="1400" b="1" dirty="0" smtClean="0">
                <a:solidFill>
                  <a:schemeClr val="bg1">
                    <a:lumMod val="50000"/>
                  </a:schemeClr>
                </a:solidFill>
                <a:latin typeface="Calibri" panose="020F0502020204030204" pitchFamily="34" charset="0"/>
                <a:cs typeface="Calibri" panose="020F0502020204030204" pitchFamily="34" charset="0"/>
              </a:rPr>
              <a:t>Información: </a:t>
            </a:r>
            <a:r>
              <a:rPr lang="es-ES" altLang="es-ES" sz="1400" dirty="0" smtClean="0">
                <a:solidFill>
                  <a:schemeClr val="bg1">
                    <a:lumMod val="50000"/>
                  </a:schemeClr>
                </a:solidFill>
                <a:latin typeface="Calibri" panose="020F0502020204030204" pitchFamily="34" charset="0"/>
                <a:cs typeface="Calibri" panose="020F0502020204030204" pitchFamily="34" charset="0"/>
              </a:rPr>
              <a:t>el </a:t>
            </a:r>
            <a:r>
              <a:rPr lang="es-ES" altLang="es-ES" sz="1400" dirty="0" err="1" smtClean="0">
                <a:solidFill>
                  <a:schemeClr val="bg1">
                    <a:lumMod val="50000"/>
                  </a:schemeClr>
                </a:solidFill>
                <a:latin typeface="Calibri" panose="020F0502020204030204" pitchFamily="34" charset="0"/>
                <a:cs typeface="Calibri" panose="020F0502020204030204" pitchFamily="34" charset="0"/>
              </a:rPr>
              <a:t>ObCP</a:t>
            </a:r>
            <a:r>
              <a:rPr lang="es-ES" altLang="es-ES" sz="1400" dirty="0" smtClean="0">
                <a:solidFill>
                  <a:schemeClr val="bg1">
                    <a:lumMod val="50000"/>
                  </a:schemeClr>
                </a:solidFill>
                <a:latin typeface="Calibri" panose="020F0502020204030204" pitchFamily="34" charset="0"/>
                <a:cs typeface="Calibri" panose="020F0502020204030204" pitchFamily="34" charset="0"/>
              </a:rPr>
              <a:t> da cuenta de eventos, publicaciones, cursos, etc., que pueden interesar a sus usuarios</a:t>
            </a:r>
          </a:p>
        </p:txBody>
      </p:sp>
      <p:pic>
        <p:nvPicPr>
          <p:cNvPr id="14" name="Imagen 13"/>
          <p:cNvPicPr/>
          <p:nvPr/>
        </p:nvPicPr>
        <p:blipFill rotWithShape="1">
          <a:blip r:embed="rId3"/>
          <a:srcRect l="48239" t="55386" r="24681" b="9205"/>
          <a:stretch/>
        </p:blipFill>
        <p:spPr bwMode="auto">
          <a:xfrm>
            <a:off x="868045" y="3070860"/>
            <a:ext cx="2987675" cy="2179320"/>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4"/>
          <a:srcRect l="24119" t="28416" r="41343" b="39292"/>
          <a:stretch/>
        </p:blipFill>
        <p:spPr bwMode="auto">
          <a:xfrm>
            <a:off x="4820538" y="2621280"/>
            <a:ext cx="3485263" cy="2769326"/>
          </a:xfrm>
          <a:prstGeom prst="rect">
            <a:avLst/>
          </a:prstGeom>
          <a:ln>
            <a:noFill/>
          </a:ln>
          <a:extLst>
            <a:ext uri="{53640926-AAD7-44D8-BBD7-CCE9431645EC}">
              <a14:shadowObscured xmlns:a14="http://schemas.microsoft.com/office/drawing/2010/main"/>
            </a:ext>
          </a:extLst>
        </p:spPr>
      </p:pic>
      <p:sp>
        <p:nvSpPr>
          <p:cNvPr id="9" name="Rectangle 3"/>
          <p:cNvSpPr txBox="1">
            <a:spLocks noChangeArrowheads="1"/>
          </p:cNvSpPr>
          <p:nvPr/>
        </p:nvSpPr>
        <p:spPr>
          <a:xfrm>
            <a:off x="4469675" y="1903026"/>
            <a:ext cx="3222171" cy="367188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lnSpc>
                <a:spcPct val="100000"/>
              </a:lnSpc>
              <a:spcBef>
                <a:spcPct val="0"/>
              </a:spcBef>
              <a:defRPr/>
            </a:pPr>
            <a:r>
              <a:rPr lang="es-ES" altLang="es-ES" sz="1400" b="1" dirty="0" smtClean="0">
                <a:solidFill>
                  <a:schemeClr val="bg1">
                    <a:lumMod val="50000"/>
                  </a:schemeClr>
                </a:solidFill>
                <a:latin typeface="Calibri" panose="020F0502020204030204" pitchFamily="34" charset="0"/>
                <a:cs typeface="Calibri" panose="020F0502020204030204" pitchFamily="34" charset="0"/>
              </a:rPr>
              <a:t>Información: </a:t>
            </a:r>
            <a:r>
              <a:rPr lang="es-ES" altLang="es-ES" sz="1400" dirty="0" smtClean="0">
                <a:solidFill>
                  <a:schemeClr val="bg1">
                    <a:lumMod val="50000"/>
                  </a:schemeClr>
                </a:solidFill>
                <a:latin typeface="Calibri" panose="020F0502020204030204" pitchFamily="34" charset="0"/>
                <a:cs typeface="Calibri" panose="020F0502020204030204" pitchFamily="34" charset="0"/>
              </a:rPr>
              <a:t>el </a:t>
            </a:r>
            <a:r>
              <a:rPr lang="es-ES" altLang="es-ES" sz="1400" dirty="0" err="1" smtClean="0">
                <a:solidFill>
                  <a:schemeClr val="bg1">
                    <a:lumMod val="50000"/>
                  </a:schemeClr>
                </a:solidFill>
                <a:latin typeface="Calibri" panose="020F0502020204030204" pitchFamily="34" charset="0"/>
                <a:cs typeface="Calibri" panose="020F0502020204030204" pitchFamily="34" charset="0"/>
              </a:rPr>
              <a:t>ObCP</a:t>
            </a:r>
            <a:r>
              <a:rPr lang="es-ES" altLang="es-ES" sz="1400" dirty="0" smtClean="0">
                <a:solidFill>
                  <a:schemeClr val="bg1">
                    <a:lumMod val="50000"/>
                  </a:schemeClr>
                </a:solidFill>
                <a:latin typeface="Calibri" panose="020F0502020204030204" pitchFamily="34" charset="0"/>
                <a:cs typeface="Calibri" panose="020F0502020204030204" pitchFamily="34" charset="0"/>
              </a:rPr>
              <a:t> mantiene un repositorio de documentos y enlaces de interés</a:t>
            </a:r>
          </a:p>
        </p:txBody>
      </p:sp>
    </p:spTree>
    <p:extLst>
      <p:ext uri="{BB962C8B-B14F-4D97-AF65-F5344CB8AC3E}">
        <p14:creationId xmlns:p14="http://schemas.microsoft.com/office/powerpoint/2010/main" val="2118568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10723" y="1133781"/>
            <a:ext cx="2915193" cy="3671888"/>
          </a:xfrm>
          <a:prstGeom prst="rect">
            <a:avLst/>
          </a:prstGeom>
        </p:spPr>
        <p:txBody>
          <a:bodyPr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ct val="0"/>
              </a:spcBef>
              <a:buNone/>
              <a:defRPr/>
            </a:pPr>
            <a:r>
              <a:rPr lang="es-ES" altLang="es-ES" sz="1400" b="1" dirty="0" smtClean="0">
                <a:solidFill>
                  <a:schemeClr val="bg1">
                    <a:lumMod val="50000"/>
                  </a:schemeClr>
                </a:solidFill>
                <a:latin typeface="Calibri" panose="020F0502020204030204" pitchFamily="34" charset="0"/>
                <a:cs typeface="Calibri" panose="020F0502020204030204" pitchFamily="34" charset="0"/>
              </a:rPr>
              <a:t>Edición: </a:t>
            </a:r>
            <a:r>
              <a:rPr lang="es-ES" altLang="es-ES" sz="1400" dirty="0" smtClean="0">
                <a:solidFill>
                  <a:schemeClr val="bg1">
                    <a:lumMod val="50000"/>
                  </a:schemeClr>
                </a:solidFill>
                <a:latin typeface="Calibri" panose="020F0502020204030204" pitchFamily="34" charset="0"/>
                <a:cs typeface="Calibri" panose="020F0502020204030204" pitchFamily="34" charset="0"/>
              </a:rPr>
              <a:t>Monográfico </a:t>
            </a:r>
            <a:r>
              <a:rPr lang="es-ES" altLang="es-ES" sz="1400" dirty="0">
                <a:solidFill>
                  <a:schemeClr val="bg1">
                    <a:lumMod val="50000"/>
                  </a:schemeClr>
                </a:solidFill>
                <a:latin typeface="Calibri" panose="020F0502020204030204" pitchFamily="34" charset="0"/>
                <a:cs typeface="Calibri" panose="020F0502020204030204" pitchFamily="34" charset="0"/>
              </a:rPr>
              <a:t>anual  "Observatorio de los Contratos Públicos", obra </a:t>
            </a:r>
            <a:r>
              <a:rPr lang="es-ES" altLang="es-ES" sz="1400" dirty="0" smtClean="0">
                <a:solidFill>
                  <a:schemeClr val="bg1">
                    <a:lumMod val="50000"/>
                  </a:schemeClr>
                </a:solidFill>
                <a:latin typeface="Calibri" panose="020F0502020204030204" pitchFamily="34" charset="0"/>
                <a:cs typeface="Calibri" panose="020F0502020204030204" pitchFamily="34" charset="0"/>
              </a:rPr>
              <a:t>que recoge </a:t>
            </a:r>
            <a:r>
              <a:rPr lang="es-ES" altLang="es-ES" sz="1400" dirty="0">
                <a:solidFill>
                  <a:schemeClr val="bg1">
                    <a:lumMod val="50000"/>
                  </a:schemeClr>
                </a:solidFill>
                <a:latin typeface="Calibri" panose="020F0502020204030204" pitchFamily="34" charset="0"/>
                <a:cs typeface="Calibri" panose="020F0502020204030204" pitchFamily="34" charset="0"/>
              </a:rPr>
              <a:t>estudios realizados por expertos sobre cuestiones clave y en ocasiones problemáticas, suscitadas con la aplicación de la normativa de Contratos del Sector Público</a:t>
            </a:r>
            <a:r>
              <a:rPr lang="es-ES" altLang="es-ES" sz="1400" dirty="0" smtClean="0">
                <a:solidFill>
                  <a:schemeClr val="bg1">
                    <a:lumMod val="50000"/>
                  </a:schemeClr>
                </a:solidFill>
                <a:latin typeface="Calibri" panose="020F0502020204030204" pitchFamily="34" charset="0"/>
                <a:cs typeface="Calibri" panose="020F0502020204030204" pitchFamily="34" charset="0"/>
              </a:rPr>
              <a:t>.</a:t>
            </a:r>
          </a:p>
          <a:p>
            <a:pPr marL="0" indent="0">
              <a:lnSpc>
                <a:spcPct val="100000"/>
              </a:lnSpc>
              <a:spcBef>
                <a:spcPct val="0"/>
              </a:spcBef>
              <a:buNone/>
              <a:defRPr/>
            </a:pPr>
            <a:r>
              <a:rPr lang="es-ES" altLang="es-ES" sz="1400" dirty="0" smtClean="0">
                <a:solidFill>
                  <a:schemeClr val="bg1">
                    <a:lumMod val="50000"/>
                  </a:schemeClr>
                </a:solidFill>
                <a:latin typeface="Calibri" panose="020F0502020204030204" pitchFamily="34" charset="0"/>
                <a:cs typeface="Calibri" panose="020F0502020204030204" pitchFamily="34" charset="0"/>
              </a:rPr>
              <a:t> </a:t>
            </a:r>
            <a:r>
              <a:rPr lang="es-ES" altLang="es-ES" sz="1400" dirty="0">
                <a:solidFill>
                  <a:schemeClr val="bg1">
                    <a:lumMod val="50000"/>
                  </a:schemeClr>
                </a:solidFill>
                <a:latin typeface="Calibri" panose="020F0502020204030204" pitchFamily="34" charset="0"/>
                <a:cs typeface="Calibri" panose="020F0502020204030204" pitchFamily="34" charset="0"/>
              </a:rPr>
              <a:t>Va por su novena entrega "Observatorio de los Contratos Públicos 2018". </a:t>
            </a:r>
            <a:endParaRPr lang="es-ES" altLang="es-ES" sz="1400" dirty="0" smtClean="0">
              <a:solidFill>
                <a:schemeClr val="bg1">
                  <a:lumMod val="50000"/>
                </a:schemeClr>
              </a:solidFill>
              <a:latin typeface="Calibri" panose="020F0502020204030204" pitchFamily="34" charset="0"/>
              <a:cs typeface="Calibri" panose="020F0502020204030204" pitchFamily="34" charset="0"/>
            </a:endParaRPr>
          </a:p>
        </p:txBody>
      </p:sp>
      <p:sp>
        <p:nvSpPr>
          <p:cNvPr id="4" name="Rectangle 3"/>
          <p:cNvSpPr txBox="1">
            <a:spLocks noChangeArrowheads="1"/>
          </p:cNvSpPr>
          <p:nvPr/>
        </p:nvSpPr>
        <p:spPr>
          <a:xfrm>
            <a:off x="3176451" y="1133781"/>
            <a:ext cx="2904308" cy="3671888"/>
          </a:xfrm>
          <a:prstGeom prst="rect">
            <a:avLst/>
          </a:prstGeom>
        </p:spPr>
        <p:txBody>
          <a:bodyPr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ct val="0"/>
              </a:spcBef>
              <a:buNone/>
              <a:defRPr/>
            </a:pPr>
            <a:r>
              <a:rPr lang="es-ES" altLang="es-ES" sz="1400" b="1" dirty="0">
                <a:solidFill>
                  <a:schemeClr val="bg1">
                    <a:lumMod val="50000"/>
                  </a:schemeClr>
                </a:solidFill>
                <a:latin typeface="Calibri" panose="020F0502020204030204" pitchFamily="34" charset="0"/>
                <a:cs typeface="Calibri" panose="020F0502020204030204" pitchFamily="34" charset="0"/>
              </a:rPr>
              <a:t>Seminario de Contratación Pública: </a:t>
            </a:r>
            <a:r>
              <a:rPr lang="es-ES" altLang="es-ES" sz="1400" dirty="0">
                <a:solidFill>
                  <a:schemeClr val="bg1">
                    <a:lumMod val="50000"/>
                  </a:schemeClr>
                </a:solidFill>
                <a:latin typeface="Calibri" panose="020F0502020204030204" pitchFamily="34" charset="0"/>
                <a:cs typeface="Calibri" panose="020F0502020204030204" pitchFamily="34" charset="0"/>
              </a:rPr>
              <a:t>Actividad anual </a:t>
            </a:r>
            <a:r>
              <a:rPr lang="es-ES" altLang="es-ES" sz="1400" dirty="0" smtClean="0">
                <a:solidFill>
                  <a:schemeClr val="bg1">
                    <a:lumMod val="50000"/>
                  </a:schemeClr>
                </a:solidFill>
                <a:latin typeface="Calibri" panose="020F0502020204030204" pitchFamily="34" charset="0"/>
                <a:cs typeface="Calibri" panose="020F0502020204030204" pitchFamily="34" charset="0"/>
              </a:rPr>
              <a:t>que se </a:t>
            </a:r>
            <a:r>
              <a:rPr lang="es-ES" altLang="es-ES" sz="1400" dirty="0">
                <a:solidFill>
                  <a:schemeClr val="bg1">
                    <a:lumMod val="50000"/>
                  </a:schemeClr>
                </a:solidFill>
                <a:latin typeface="Calibri" panose="020F0502020204030204" pitchFamily="34" charset="0"/>
                <a:cs typeface="Calibri" panose="020F0502020204030204" pitchFamily="34" charset="0"/>
              </a:rPr>
              <a:t>configura como un espacio de encuentro para la interacción práctica entre profesionales del sector público y privado e investigadores expertos académicos, propiciando el debate y la colaboración práctica entre los distintos agentes que intervienen en los procesos de contratación para afrontar los retos y dificultades. No está abierto al publico en general pues se trata de crear un espacio de debate en confianza. </a:t>
            </a:r>
            <a:endParaRPr lang="es-ES" altLang="es-ES" sz="1400" dirty="0" smtClean="0">
              <a:solidFill>
                <a:schemeClr val="bg1">
                  <a:lumMod val="50000"/>
                </a:schemeClr>
              </a:solidFill>
              <a:latin typeface="Calibri" panose="020F0502020204030204" pitchFamily="34" charset="0"/>
              <a:cs typeface="Calibri" panose="020F0502020204030204" pitchFamily="34" charset="0"/>
            </a:endParaRPr>
          </a:p>
        </p:txBody>
      </p:sp>
      <p:sp>
        <p:nvSpPr>
          <p:cNvPr id="5" name="Rectangle 3"/>
          <p:cNvSpPr txBox="1">
            <a:spLocks noChangeArrowheads="1"/>
          </p:cNvSpPr>
          <p:nvPr/>
        </p:nvSpPr>
        <p:spPr>
          <a:xfrm>
            <a:off x="6063950" y="1152865"/>
            <a:ext cx="2882537" cy="3671888"/>
          </a:xfrm>
          <a:prstGeom prst="rect">
            <a:avLst/>
          </a:prstGeom>
        </p:spPr>
        <p:txBody>
          <a:bodyPr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ct val="0"/>
              </a:spcBef>
              <a:buNone/>
              <a:defRPr/>
            </a:pPr>
            <a:r>
              <a:rPr lang="es-ES" altLang="es-ES" sz="1400" b="1" dirty="0">
                <a:solidFill>
                  <a:schemeClr val="bg1">
                    <a:lumMod val="50000"/>
                  </a:schemeClr>
                </a:solidFill>
                <a:latin typeface="Calibri" panose="020F0502020204030204" pitchFamily="34" charset="0"/>
                <a:cs typeface="Calibri" panose="020F0502020204030204" pitchFamily="34" charset="0"/>
              </a:rPr>
              <a:t>Congreso Anual del Observatorio de Contratación </a:t>
            </a:r>
            <a:r>
              <a:rPr lang="es-ES" altLang="es-ES" sz="1400" b="1" dirty="0" smtClean="0">
                <a:solidFill>
                  <a:schemeClr val="bg1">
                    <a:lumMod val="50000"/>
                  </a:schemeClr>
                </a:solidFill>
                <a:latin typeface="Calibri" panose="020F0502020204030204" pitchFamily="34" charset="0"/>
                <a:cs typeface="Calibri" panose="020F0502020204030204" pitchFamily="34" charset="0"/>
              </a:rPr>
              <a:t>Pública: </a:t>
            </a:r>
            <a:r>
              <a:rPr lang="es-ES" altLang="es-ES" sz="1400" dirty="0" smtClean="0">
                <a:solidFill>
                  <a:schemeClr val="bg1">
                    <a:lumMod val="50000"/>
                  </a:schemeClr>
                </a:solidFill>
                <a:latin typeface="Calibri" panose="020F0502020204030204" pitchFamily="34" charset="0"/>
                <a:cs typeface="Calibri" panose="020F0502020204030204" pitchFamily="34" charset="0"/>
              </a:rPr>
              <a:t>foro de encuentro presencial que sirve para reforzar la comunidad y difundir sus actuaciones.</a:t>
            </a:r>
          </a:p>
          <a:p>
            <a:pPr marL="0" indent="0">
              <a:lnSpc>
                <a:spcPct val="100000"/>
              </a:lnSpc>
              <a:spcBef>
                <a:spcPct val="0"/>
              </a:spcBef>
              <a:buNone/>
              <a:defRPr/>
            </a:pPr>
            <a:r>
              <a:rPr lang="es-ES" altLang="es-ES" sz="1400" dirty="0">
                <a:solidFill>
                  <a:schemeClr val="bg1">
                    <a:lumMod val="50000"/>
                  </a:schemeClr>
                </a:solidFill>
                <a:latin typeface="Calibri" panose="020F0502020204030204" pitchFamily="34" charset="0"/>
                <a:cs typeface="Calibri" panose="020F0502020204030204" pitchFamily="34" charset="0"/>
              </a:rPr>
              <a:t>Se dedica a </a:t>
            </a:r>
            <a:r>
              <a:rPr lang="es-ES" altLang="es-ES" sz="1400" dirty="0" smtClean="0">
                <a:solidFill>
                  <a:schemeClr val="bg1">
                    <a:lumMod val="50000"/>
                  </a:schemeClr>
                </a:solidFill>
                <a:latin typeface="Calibri" panose="020F0502020204030204" pitchFamily="34" charset="0"/>
                <a:cs typeface="Calibri" panose="020F0502020204030204" pitchFamily="34" charset="0"/>
              </a:rPr>
              <a:t>reflexionar </a:t>
            </a:r>
            <a:r>
              <a:rPr lang="es-ES" altLang="es-ES" sz="1400" dirty="0">
                <a:solidFill>
                  <a:schemeClr val="bg1">
                    <a:lumMod val="50000"/>
                  </a:schemeClr>
                </a:solidFill>
                <a:latin typeface="Calibri" panose="020F0502020204030204" pitchFamily="34" charset="0"/>
                <a:cs typeface="Calibri" panose="020F0502020204030204" pitchFamily="34" charset="0"/>
              </a:rPr>
              <a:t>y debatir sobre la actualidad en el sector. </a:t>
            </a:r>
            <a:endParaRPr lang="es-ES" altLang="es-ES" sz="1400" dirty="0" smtClean="0">
              <a:solidFill>
                <a:schemeClr val="bg1">
                  <a:lumMod val="50000"/>
                </a:schemeClr>
              </a:solidFill>
              <a:latin typeface="Calibri" panose="020F0502020204030204" pitchFamily="34" charset="0"/>
              <a:cs typeface="Calibri" panose="020F0502020204030204" pitchFamily="34" charset="0"/>
            </a:endParaRPr>
          </a:p>
          <a:p>
            <a:pPr marL="0" indent="0">
              <a:lnSpc>
                <a:spcPct val="100000"/>
              </a:lnSpc>
              <a:spcBef>
                <a:spcPct val="0"/>
              </a:spcBef>
              <a:buNone/>
              <a:defRPr/>
            </a:pPr>
            <a:r>
              <a:rPr lang="es-ES" altLang="es-ES" sz="1400" dirty="0" smtClean="0">
                <a:solidFill>
                  <a:schemeClr val="bg1">
                    <a:lumMod val="50000"/>
                  </a:schemeClr>
                </a:solidFill>
                <a:latin typeface="Calibri" panose="020F0502020204030204" pitchFamily="34" charset="0"/>
                <a:cs typeface="Calibri" panose="020F0502020204030204" pitchFamily="34" charset="0"/>
              </a:rPr>
              <a:t>El III  Congreso se </a:t>
            </a:r>
            <a:r>
              <a:rPr lang="es-ES" altLang="es-ES" sz="1400" dirty="0">
                <a:solidFill>
                  <a:schemeClr val="bg1">
                    <a:lumMod val="50000"/>
                  </a:schemeClr>
                </a:solidFill>
                <a:latin typeface="Calibri" panose="020F0502020204030204" pitchFamily="34" charset="0"/>
                <a:cs typeface="Calibri" panose="020F0502020204030204" pitchFamily="34" charset="0"/>
              </a:rPr>
              <a:t>celebra bajo </a:t>
            </a:r>
            <a:r>
              <a:rPr lang="es-ES" altLang="es-ES" sz="1400" dirty="0" smtClean="0">
                <a:solidFill>
                  <a:schemeClr val="bg1">
                    <a:lumMod val="50000"/>
                  </a:schemeClr>
                </a:solidFill>
                <a:latin typeface="Calibri" panose="020F0502020204030204" pitchFamily="34" charset="0"/>
                <a:cs typeface="Calibri" panose="020F0502020204030204" pitchFamily="34" charset="0"/>
              </a:rPr>
              <a:t>el </a:t>
            </a:r>
            <a:r>
              <a:rPr lang="es-ES" altLang="es-ES" sz="1400" dirty="0">
                <a:solidFill>
                  <a:schemeClr val="bg1">
                    <a:lumMod val="50000"/>
                  </a:schemeClr>
                </a:solidFill>
                <a:latin typeface="Calibri" panose="020F0502020204030204" pitchFamily="34" charset="0"/>
                <a:cs typeface="Calibri" panose="020F0502020204030204" pitchFamily="34" charset="0"/>
              </a:rPr>
              <a:t>lema "Contratos públicos al servicio de políticas </a:t>
            </a:r>
            <a:r>
              <a:rPr lang="es-ES" altLang="es-ES" sz="1400" dirty="0" smtClean="0">
                <a:solidFill>
                  <a:schemeClr val="bg1">
                    <a:lumMod val="50000"/>
                  </a:schemeClr>
                </a:solidFill>
                <a:latin typeface="Calibri" panose="020F0502020204030204" pitchFamily="34" charset="0"/>
                <a:cs typeface="Calibri" panose="020F0502020204030204" pitchFamily="34" charset="0"/>
              </a:rPr>
              <a:t>públicas“.</a:t>
            </a:r>
          </a:p>
        </p:txBody>
      </p:sp>
      <p:pic>
        <p:nvPicPr>
          <p:cNvPr id="6" name="Imagen 5"/>
          <p:cNvPicPr/>
          <p:nvPr/>
        </p:nvPicPr>
        <p:blipFill rotWithShape="1">
          <a:blip r:embed="rId2"/>
          <a:srcRect l="23439" t="63331" r="64835" b="5599"/>
          <a:stretch/>
        </p:blipFill>
        <p:spPr bwMode="auto">
          <a:xfrm>
            <a:off x="374300" y="4206238"/>
            <a:ext cx="2151018" cy="2092951"/>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2"/>
          <a:srcRect l="35167" t="63331" r="53398" b="5599"/>
          <a:stretch/>
        </p:blipFill>
        <p:spPr bwMode="auto">
          <a:xfrm>
            <a:off x="3367525" y="4206239"/>
            <a:ext cx="2023521" cy="2092951"/>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2"/>
          <a:srcRect l="45972" t="63331" r="40790" b="5599"/>
          <a:stretch/>
        </p:blipFill>
        <p:spPr bwMode="auto">
          <a:xfrm>
            <a:off x="6443929" y="4084944"/>
            <a:ext cx="2122578" cy="2214245"/>
          </a:xfrm>
          <a:prstGeom prst="rect">
            <a:avLst/>
          </a:prstGeom>
          <a:ln>
            <a:noFill/>
          </a:ln>
          <a:extLst>
            <a:ext uri="{53640926-AAD7-44D8-BBD7-CCE9431645EC}">
              <a14:shadowObscured xmlns:a14="http://schemas.microsoft.com/office/drawing/2010/main"/>
            </a:ext>
          </a:extLst>
        </p:spPr>
      </p:pic>
      <p:sp>
        <p:nvSpPr>
          <p:cNvPr id="9" name="Text Box 11"/>
          <p:cNvSpPr txBox="1">
            <a:spLocks noChangeArrowheads="1"/>
          </p:cNvSpPr>
          <p:nvPr/>
        </p:nvSpPr>
        <p:spPr bwMode="auto">
          <a:xfrm>
            <a:off x="374300" y="453805"/>
            <a:ext cx="7486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pPr>
            <a:r>
              <a:rPr lang="es-ES" altLang="es-ES" sz="2800" i="1" dirty="0" smtClean="0">
                <a:solidFill>
                  <a:schemeClr val="accent2">
                    <a:lumMod val="75000"/>
                  </a:schemeClr>
                </a:solidFill>
                <a:latin typeface="Calibri" panose="020F0502020204030204" pitchFamily="34" charset="0"/>
                <a:cs typeface="Calibri" panose="020F0502020204030204" pitchFamily="34" charset="0"/>
              </a:rPr>
              <a:t>El Observatorio de Contratación Pública</a:t>
            </a:r>
            <a:endParaRPr lang="es-ES" altLang="es-ES" sz="2800" i="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1687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08201" y="1220867"/>
            <a:ext cx="2915193" cy="3671888"/>
          </a:xfrm>
          <a:prstGeom prst="rect">
            <a:avLst/>
          </a:prstGeom>
        </p:spPr>
        <p:txBody>
          <a:bodyPr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ct val="0"/>
              </a:spcBef>
              <a:buNone/>
              <a:defRPr/>
            </a:pPr>
            <a:r>
              <a:rPr lang="es-ES" altLang="es-ES" sz="1400" b="1" dirty="0" smtClean="0">
                <a:solidFill>
                  <a:schemeClr val="bg1">
                    <a:lumMod val="50000"/>
                  </a:schemeClr>
                </a:solidFill>
                <a:latin typeface="Calibri" panose="020F0502020204030204" pitchFamily="34" charset="0"/>
                <a:cs typeface="Calibri" panose="020F0502020204030204" pitchFamily="34" charset="0"/>
              </a:rPr>
              <a:t>Otras iniciativas: el </a:t>
            </a:r>
            <a:r>
              <a:rPr lang="es-ES" altLang="es-ES" sz="1400" dirty="0" err="1" smtClean="0">
                <a:solidFill>
                  <a:schemeClr val="bg1">
                    <a:lumMod val="50000"/>
                  </a:schemeClr>
                </a:solidFill>
                <a:latin typeface="Calibri" panose="020F0502020204030204" pitchFamily="34" charset="0"/>
                <a:cs typeface="Calibri" panose="020F0502020204030204" pitchFamily="34" charset="0"/>
              </a:rPr>
              <a:t>ObCP</a:t>
            </a:r>
            <a:r>
              <a:rPr lang="es-ES" altLang="es-ES" sz="1400" dirty="0" smtClean="0">
                <a:solidFill>
                  <a:schemeClr val="bg1">
                    <a:lumMod val="50000"/>
                  </a:schemeClr>
                </a:solidFill>
                <a:latin typeface="Calibri" panose="020F0502020204030204" pitchFamily="34" charset="0"/>
                <a:cs typeface="Calibri" panose="020F0502020204030204" pitchFamily="34" charset="0"/>
              </a:rPr>
              <a:t> también participa en otras iniciativas relevantes.</a:t>
            </a:r>
          </a:p>
        </p:txBody>
      </p:sp>
      <p:sp>
        <p:nvSpPr>
          <p:cNvPr id="9" name="Text Box 11"/>
          <p:cNvSpPr txBox="1">
            <a:spLocks noChangeArrowheads="1"/>
          </p:cNvSpPr>
          <p:nvPr/>
        </p:nvSpPr>
        <p:spPr bwMode="auto">
          <a:xfrm>
            <a:off x="308201" y="567017"/>
            <a:ext cx="7486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pPr>
            <a:r>
              <a:rPr lang="es-ES" altLang="es-ES" sz="2800" i="1" dirty="0" smtClean="0">
                <a:solidFill>
                  <a:schemeClr val="accent2">
                    <a:lumMod val="75000"/>
                  </a:schemeClr>
                </a:solidFill>
                <a:latin typeface="Calibri" panose="020F0502020204030204" pitchFamily="34" charset="0"/>
                <a:cs typeface="Calibri" panose="020F0502020204030204" pitchFamily="34" charset="0"/>
              </a:rPr>
              <a:t>El Observatorio de Contratación Pública</a:t>
            </a:r>
            <a:endParaRPr lang="es-ES" altLang="es-ES" sz="2800" i="1" dirty="0">
              <a:solidFill>
                <a:schemeClr val="accent2">
                  <a:lumMod val="75000"/>
                </a:schemeClr>
              </a:solidFill>
              <a:latin typeface="Calibri" panose="020F0502020204030204" pitchFamily="34" charset="0"/>
              <a:cs typeface="Calibri" panose="020F0502020204030204" pitchFamily="34" charset="0"/>
            </a:endParaRPr>
          </a:p>
        </p:txBody>
      </p:sp>
      <p:pic>
        <p:nvPicPr>
          <p:cNvPr id="11" name="Imagen 10"/>
          <p:cNvPicPr/>
          <p:nvPr/>
        </p:nvPicPr>
        <p:blipFill rotWithShape="1">
          <a:blip r:embed="rId2"/>
          <a:srcRect t="8910" b="4627"/>
          <a:stretch/>
        </p:blipFill>
        <p:spPr bwMode="auto">
          <a:xfrm>
            <a:off x="377870" y="2063931"/>
            <a:ext cx="8548416" cy="4005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7821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fld id="{50C3494D-D6F1-4378-853D-E67742932C22}" type="slidenum">
              <a:rPr lang="es-ES" altLang="es-ES" sz="2400" smtClean="0">
                <a:solidFill>
                  <a:schemeClr val="tx2"/>
                </a:solidFill>
                <a:latin typeface="Garamond" panose="02020404030301010803" pitchFamily="18" charset="0"/>
              </a:rPr>
              <a:pPr>
                <a:spcBef>
                  <a:spcPct val="0"/>
                </a:spcBef>
                <a:spcAft>
                  <a:spcPct val="0"/>
                </a:spcAft>
                <a:buFontTx/>
                <a:buNone/>
              </a:pPr>
              <a:t>15</a:t>
            </a:fld>
            <a:endParaRPr lang="es-ES" altLang="es-ES" sz="2400" smtClean="0">
              <a:solidFill>
                <a:schemeClr val="tx2"/>
              </a:solidFill>
              <a:latin typeface="Garamond" panose="02020404030301010803" pitchFamily="18" charset="0"/>
            </a:endParaRPr>
          </a:p>
        </p:txBody>
      </p:sp>
      <p:sp>
        <p:nvSpPr>
          <p:cNvPr id="50178" name="5 Título"/>
          <p:cNvSpPr>
            <a:spLocks noGrp="1"/>
          </p:cNvSpPr>
          <p:nvPr>
            <p:ph type="title" idx="4294967295"/>
          </p:nvPr>
        </p:nvSpPr>
        <p:spPr>
          <a:xfrm>
            <a:off x="914400" y="1408113"/>
            <a:ext cx="8229600" cy="2736850"/>
          </a:xfrm>
        </p:spPr>
        <p:txBody>
          <a:bodyPr/>
          <a:lstStyle/>
          <a:p>
            <a:pPr algn="ctr" eaLnBrk="1" hangingPunct="1">
              <a:defRPr/>
            </a:pPr>
            <a:r>
              <a:rPr lang="es-ES" altLang="es-ES" sz="4000" b="1" cap="none" dirty="0" smtClean="0">
                <a:solidFill>
                  <a:schemeClr val="accent2">
                    <a:lumMod val="75000"/>
                  </a:schemeClr>
                </a:solidFill>
                <a:latin typeface="Segoe Print" panose="02000600000000000000" pitchFamily="2" charset="0"/>
              </a:rPr>
              <a:t>¡gracias por su atención!</a:t>
            </a:r>
          </a:p>
        </p:txBody>
      </p:sp>
      <p:sp>
        <p:nvSpPr>
          <p:cNvPr id="83973" name="1 Marcador de pie de página"/>
          <p:cNvSpPr txBox="1">
            <a:spLocks/>
          </p:cNvSpPr>
          <p:nvPr/>
        </p:nvSpPr>
        <p:spPr bwMode="auto">
          <a:xfrm>
            <a:off x="2916238" y="4302034"/>
            <a:ext cx="3311525" cy="161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182563">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a:spcBef>
                <a:spcPct val="0"/>
              </a:spcBef>
              <a:spcAft>
                <a:spcPct val="0"/>
              </a:spcAft>
              <a:defRPr/>
            </a:pPr>
            <a:r>
              <a:rPr lang="es-ES" altLang="es-ES" b="0" dirty="0" smtClean="0">
                <a:latin typeface="+mn-lt"/>
              </a:rPr>
              <a:t>Para ampliar información:</a:t>
            </a:r>
          </a:p>
          <a:p>
            <a:pPr algn="ctr">
              <a:spcBef>
                <a:spcPct val="0"/>
              </a:spcBef>
              <a:spcAft>
                <a:spcPct val="0"/>
              </a:spcAft>
              <a:defRPr/>
            </a:pPr>
            <a:r>
              <a:rPr lang="es-ES" altLang="es-ES" b="0" dirty="0" smtClean="0">
                <a:latin typeface="+mn-lt"/>
                <a:hlinkClick r:id="rId3"/>
              </a:rPr>
              <a:t>www.obcp.es</a:t>
            </a:r>
            <a:endParaRPr lang="es-ES" altLang="es-ES" b="0" dirty="0" smtClean="0">
              <a:latin typeface="+mn-lt"/>
            </a:endParaRPr>
          </a:p>
          <a:p>
            <a:pPr algn="ctr">
              <a:spcBef>
                <a:spcPct val="0"/>
              </a:spcBef>
              <a:spcAft>
                <a:spcPct val="0"/>
              </a:spcAft>
              <a:defRPr/>
            </a:pPr>
            <a:r>
              <a:rPr lang="es-ES" altLang="es-ES" b="0" dirty="0">
                <a:latin typeface="+mn-lt"/>
                <a:hlinkClick r:id="rId4"/>
              </a:rPr>
              <a:t>https://</a:t>
            </a:r>
            <a:r>
              <a:rPr lang="es-ES" altLang="es-ES" b="0" dirty="0" smtClean="0">
                <a:latin typeface="+mn-lt"/>
                <a:hlinkClick r:id="rId4"/>
              </a:rPr>
              <a:t>congresoanualobcp.es</a:t>
            </a:r>
            <a:endParaRPr lang="es-ES" altLang="es-ES" b="0" dirty="0" smtClean="0">
              <a:latin typeface="+mn-lt"/>
            </a:endParaRPr>
          </a:p>
          <a:p>
            <a:pPr algn="ctr">
              <a:spcBef>
                <a:spcPct val="0"/>
              </a:spcBef>
              <a:spcAft>
                <a:spcPct val="0"/>
              </a:spcAft>
              <a:defRPr/>
            </a:pPr>
            <a:endParaRPr lang="es-ES" altLang="es-ES" b="0" dirty="0" smtClean="0">
              <a:latin typeface="+mn-lt"/>
            </a:endParaRPr>
          </a:p>
        </p:txBody>
      </p:sp>
    </p:spTree>
    <p:extLst>
      <p:ext uri="{BB962C8B-B14F-4D97-AF65-F5344CB8AC3E}">
        <p14:creationId xmlns:p14="http://schemas.microsoft.com/office/powerpoint/2010/main" val="34010935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sz="4800" dirty="0" smtClean="0">
                <a:solidFill>
                  <a:schemeClr val="accent2">
                    <a:lumMod val="75000"/>
                  </a:schemeClr>
                </a:solidFill>
                <a:effectLst/>
                <a:latin typeface="Helvetica" panose="020B0504020202030204" pitchFamily="34" charset="0"/>
              </a:rPr>
              <a:t>El Observatorio de Contratación Pública</a:t>
            </a:r>
            <a:endParaRPr lang="es-ES" sz="4800" dirty="0">
              <a:solidFill>
                <a:schemeClr val="accent2">
                  <a:lumMod val="75000"/>
                </a:schemeClr>
              </a:solidFill>
              <a:effectLst/>
              <a:latin typeface="Helvetica" panose="020B0504020202030204" pitchFamily="34" charset="0"/>
            </a:endParaRPr>
          </a:p>
        </p:txBody>
      </p:sp>
      <p:sp>
        <p:nvSpPr>
          <p:cNvPr id="3" name="Subtítulo 2"/>
          <p:cNvSpPr>
            <a:spLocks noGrp="1"/>
          </p:cNvSpPr>
          <p:nvPr>
            <p:ph type="subTitle" idx="1"/>
          </p:nvPr>
        </p:nvSpPr>
        <p:spPr>
          <a:xfrm>
            <a:off x="1227909" y="4993041"/>
            <a:ext cx="6760391" cy="1388165"/>
          </a:xfrm>
        </p:spPr>
        <p:txBody>
          <a:bodyPr>
            <a:normAutofit fontScale="92500" lnSpcReduction="20000"/>
          </a:bodyPr>
          <a:lstStyle/>
          <a:p>
            <a:r>
              <a:rPr lang="es-ES" b="1" cap="none" dirty="0" smtClean="0">
                <a:solidFill>
                  <a:schemeClr val="bg1">
                    <a:lumMod val="50000"/>
                  </a:schemeClr>
                </a:solidFill>
              </a:rPr>
              <a:t>María Asunción </a:t>
            </a:r>
            <a:r>
              <a:rPr lang="es-ES" b="1" cap="none" dirty="0">
                <a:solidFill>
                  <a:schemeClr val="bg1">
                    <a:lumMod val="50000"/>
                  </a:schemeClr>
                </a:solidFill>
              </a:rPr>
              <a:t>S</a:t>
            </a:r>
            <a:r>
              <a:rPr lang="es-ES" b="1" cap="none" dirty="0" smtClean="0">
                <a:solidFill>
                  <a:schemeClr val="bg1">
                    <a:lumMod val="50000"/>
                  </a:schemeClr>
                </a:solidFill>
              </a:rPr>
              <a:t>anmartín </a:t>
            </a:r>
            <a:r>
              <a:rPr lang="es-ES" b="1" cap="none" dirty="0">
                <a:solidFill>
                  <a:schemeClr val="bg1">
                    <a:lumMod val="50000"/>
                  </a:schemeClr>
                </a:solidFill>
              </a:rPr>
              <a:t>M</a:t>
            </a:r>
            <a:r>
              <a:rPr lang="es-ES" b="1" cap="none" dirty="0" smtClean="0">
                <a:solidFill>
                  <a:schemeClr val="bg1">
                    <a:lumMod val="50000"/>
                  </a:schemeClr>
                </a:solidFill>
              </a:rPr>
              <a:t>ora</a:t>
            </a:r>
            <a:endParaRPr lang="es-ES" cap="none" dirty="0" smtClean="0">
              <a:solidFill>
                <a:schemeClr val="bg1">
                  <a:lumMod val="50000"/>
                </a:schemeClr>
              </a:solidFill>
            </a:endParaRPr>
          </a:p>
          <a:p>
            <a:r>
              <a:rPr lang="es-ES" sz="2000" b="1" cap="none" dirty="0" smtClean="0">
                <a:solidFill>
                  <a:schemeClr val="bg1">
                    <a:lumMod val="50000"/>
                  </a:schemeClr>
                </a:solidFill>
              </a:rPr>
              <a:t>XV Conferencia </a:t>
            </a:r>
            <a:r>
              <a:rPr lang="es-ES" sz="2000" b="1" cap="none" dirty="0">
                <a:solidFill>
                  <a:schemeClr val="bg1">
                    <a:lumMod val="50000"/>
                  </a:schemeClr>
                </a:solidFill>
              </a:rPr>
              <a:t>Anual de la Red Interamericana de </a:t>
            </a:r>
            <a:r>
              <a:rPr lang="es-ES" sz="2000" b="1" cap="none" dirty="0" smtClean="0">
                <a:solidFill>
                  <a:schemeClr val="bg1">
                    <a:lumMod val="50000"/>
                  </a:schemeClr>
                </a:solidFill>
              </a:rPr>
              <a:t>Compras Gubernamentales </a:t>
            </a:r>
            <a:r>
              <a:rPr lang="es-ES" sz="2000" b="1" cap="none" dirty="0">
                <a:solidFill>
                  <a:schemeClr val="bg1">
                    <a:lumMod val="50000"/>
                  </a:schemeClr>
                </a:solidFill>
              </a:rPr>
              <a:t>(RICG</a:t>
            </a:r>
            <a:r>
              <a:rPr lang="es-ES" sz="2000" b="1" cap="none" dirty="0" smtClean="0">
                <a:solidFill>
                  <a:schemeClr val="bg1">
                    <a:lumMod val="50000"/>
                  </a:schemeClr>
                </a:solidFill>
              </a:rPr>
              <a:t>)</a:t>
            </a:r>
          </a:p>
          <a:p>
            <a:r>
              <a:rPr lang="es-ES" sz="2000" cap="none" dirty="0" smtClean="0">
                <a:solidFill>
                  <a:schemeClr val="bg1">
                    <a:lumMod val="50000"/>
                  </a:schemeClr>
                </a:solidFill>
              </a:rPr>
              <a:t>Santo Domingo, noviembre 2019</a:t>
            </a:r>
            <a:endParaRPr lang="es-ES" sz="2000" cap="none" dirty="0">
              <a:solidFill>
                <a:schemeClr val="bg1">
                  <a:lumMod val="50000"/>
                </a:schemeClr>
              </a:solidFill>
            </a:endParaRPr>
          </a:p>
        </p:txBody>
      </p:sp>
      <p:pic>
        <p:nvPicPr>
          <p:cNvPr id="1028" name="Picture 4" descr="Observatorio de Contratación Públ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289" y="1124494"/>
            <a:ext cx="18192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38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92480" y="1052514"/>
            <a:ext cx="6694170" cy="559810"/>
          </a:xfrm>
        </p:spPr>
        <p:txBody>
          <a:bodyPr>
            <a:noAutofit/>
          </a:bodyPr>
          <a:lstStyle/>
          <a:p>
            <a:pPr>
              <a:defRPr/>
            </a:pPr>
            <a:r>
              <a:rPr lang="es-ES" altLang="es-ES" sz="2800" b="1" i="1" dirty="0" smtClean="0">
                <a:solidFill>
                  <a:schemeClr val="accent2">
                    <a:lumMod val="75000"/>
                  </a:schemeClr>
                </a:solidFill>
                <a:latin typeface="Calibri" panose="020F0502020204030204" pitchFamily="34" charset="0"/>
                <a:cs typeface="Calibri" panose="020F0502020204030204" pitchFamily="34" charset="0"/>
              </a:rPr>
              <a:t>La contratación pública en España</a:t>
            </a:r>
            <a:endParaRPr lang="es-ES" altLang="es-ES" sz="2800" b="1" i="1" dirty="0">
              <a:solidFill>
                <a:schemeClr val="accent2">
                  <a:lumMod val="75000"/>
                </a:schemeClr>
              </a:solidFill>
              <a:latin typeface="Calibri" panose="020F0502020204030204" pitchFamily="34" charset="0"/>
              <a:cs typeface="Calibri" panose="020F0502020204030204" pitchFamily="34" charset="0"/>
            </a:endParaRPr>
          </a:p>
        </p:txBody>
      </p:sp>
      <p:sp>
        <p:nvSpPr>
          <p:cNvPr id="11267" name="Rectangle 3"/>
          <p:cNvSpPr>
            <a:spLocks noGrp="1" noChangeArrowheads="1"/>
          </p:cNvSpPr>
          <p:nvPr>
            <p:ph sz="half" idx="1"/>
          </p:nvPr>
        </p:nvSpPr>
        <p:spPr>
          <a:xfrm>
            <a:off x="927201" y="1959430"/>
            <a:ext cx="7460128" cy="3989680"/>
          </a:xfrm>
        </p:spPr>
        <p:txBody>
          <a:bodyPr>
            <a:normAutofit fontScale="92500" lnSpcReduction="10000"/>
          </a:bodyPr>
          <a:lstStyle/>
          <a:p>
            <a:pPr marL="0">
              <a:lnSpc>
                <a:spcPct val="150000"/>
              </a:lnSpc>
              <a:buNone/>
              <a:defRPr/>
            </a:pPr>
            <a:r>
              <a:rPr lang="es-ES" altLang="es-ES" sz="1400" dirty="0" smtClean="0">
                <a:latin typeface="Calibri" pitchFamily="34" charset="0"/>
                <a:cs typeface="Calibri" pitchFamily="34" charset="0"/>
              </a:rPr>
              <a:t>La </a:t>
            </a:r>
            <a:r>
              <a:rPr lang="es-ES" altLang="es-ES" sz="1400" dirty="0">
                <a:latin typeface="Calibri" pitchFamily="34" charset="0"/>
                <a:cs typeface="Calibri" pitchFamily="34" charset="0"/>
              </a:rPr>
              <a:t>contratación pública representa alrededor de </a:t>
            </a:r>
            <a:r>
              <a:rPr lang="es-ES" altLang="es-ES" sz="1400" b="1" dirty="0">
                <a:latin typeface="Calibri" pitchFamily="34" charset="0"/>
                <a:cs typeface="Calibri" pitchFamily="34" charset="0"/>
              </a:rPr>
              <a:t>20</a:t>
            </a:r>
            <a:r>
              <a:rPr lang="es-ES" altLang="es-ES" sz="1400" dirty="0">
                <a:latin typeface="Calibri" pitchFamily="34" charset="0"/>
                <a:cs typeface="Calibri" pitchFamily="34" charset="0"/>
              </a:rPr>
              <a:t> % del </a:t>
            </a:r>
            <a:r>
              <a:rPr lang="es-ES" altLang="es-ES" sz="1400" b="1" dirty="0">
                <a:latin typeface="Calibri" pitchFamily="34" charset="0"/>
                <a:cs typeface="Calibri" pitchFamily="34" charset="0"/>
              </a:rPr>
              <a:t>PIB</a:t>
            </a:r>
            <a:r>
              <a:rPr lang="es-ES" altLang="es-ES" sz="1400" dirty="0">
                <a:latin typeface="Calibri" pitchFamily="34" charset="0"/>
                <a:cs typeface="Calibri" pitchFamily="34" charset="0"/>
              </a:rPr>
              <a:t> de España. </a:t>
            </a:r>
            <a:endParaRPr lang="es-ES" altLang="es-ES" sz="1400" dirty="0" smtClean="0">
              <a:latin typeface="Calibri" pitchFamily="34" charset="0"/>
              <a:cs typeface="Calibri" pitchFamily="34" charset="0"/>
            </a:endParaRPr>
          </a:p>
          <a:p>
            <a:pPr marL="0">
              <a:lnSpc>
                <a:spcPct val="150000"/>
              </a:lnSpc>
              <a:buNone/>
              <a:defRPr/>
            </a:pPr>
            <a:r>
              <a:rPr lang="es-ES" altLang="es-ES" sz="1400" dirty="0" smtClean="0">
                <a:latin typeface="Calibri" pitchFamily="34" charset="0"/>
                <a:cs typeface="Calibri" pitchFamily="34" charset="0"/>
              </a:rPr>
              <a:t>En </a:t>
            </a:r>
            <a:r>
              <a:rPr lang="es-ES" altLang="es-ES" sz="1400" dirty="0">
                <a:latin typeface="Calibri" pitchFamily="34" charset="0"/>
                <a:cs typeface="Calibri" pitchFamily="34" charset="0"/>
              </a:rPr>
              <a:t>últimos años, la </a:t>
            </a:r>
            <a:r>
              <a:rPr lang="es-ES" altLang="es-ES" sz="1400" b="1" dirty="0">
                <a:latin typeface="Calibri" pitchFamily="34" charset="0"/>
                <a:cs typeface="Calibri" pitchFamily="34" charset="0"/>
              </a:rPr>
              <a:t>regulación jurídica </a:t>
            </a:r>
            <a:r>
              <a:rPr lang="es-ES" altLang="es-ES" sz="1400" dirty="0">
                <a:latin typeface="Calibri" pitchFamily="34" charset="0"/>
                <a:cs typeface="Calibri" pitchFamily="34" charset="0"/>
              </a:rPr>
              <a:t>de esta materia ha sufrido numerosas </a:t>
            </a:r>
            <a:r>
              <a:rPr lang="es-ES" altLang="es-ES" sz="1400" b="1" dirty="0">
                <a:latin typeface="Calibri" pitchFamily="34" charset="0"/>
                <a:cs typeface="Calibri" pitchFamily="34" charset="0"/>
              </a:rPr>
              <a:t>modificaciones</a:t>
            </a:r>
            <a:r>
              <a:rPr lang="es-ES" altLang="es-ES" sz="1400" dirty="0">
                <a:latin typeface="Calibri" pitchFamily="34" charset="0"/>
                <a:cs typeface="Calibri" pitchFamily="34" charset="0"/>
              </a:rPr>
              <a:t>, algunas de importante calado, para adaptarse tanto a la situación de crisis económica como para cumplir con las exigencias del </a:t>
            </a:r>
            <a:r>
              <a:rPr lang="es-ES" altLang="es-ES" sz="1400" b="1" dirty="0">
                <a:latin typeface="Calibri" pitchFamily="34" charset="0"/>
                <a:cs typeface="Calibri" pitchFamily="34" charset="0"/>
              </a:rPr>
              <a:t>Derecho europeo</a:t>
            </a:r>
            <a:r>
              <a:rPr lang="es-ES" altLang="es-ES" sz="1400" dirty="0">
                <a:latin typeface="Calibri" pitchFamily="34" charset="0"/>
                <a:cs typeface="Calibri" pitchFamily="34" charset="0"/>
              </a:rPr>
              <a:t>. </a:t>
            </a:r>
            <a:endParaRPr lang="es-ES" altLang="es-ES" sz="1400" dirty="0" smtClean="0">
              <a:latin typeface="Calibri" pitchFamily="34" charset="0"/>
              <a:cs typeface="Calibri" pitchFamily="34" charset="0"/>
            </a:endParaRPr>
          </a:p>
          <a:p>
            <a:pPr marL="0">
              <a:lnSpc>
                <a:spcPct val="150000"/>
              </a:lnSpc>
              <a:buNone/>
              <a:defRPr/>
            </a:pPr>
            <a:r>
              <a:rPr lang="es-ES" altLang="es-ES" sz="1400" dirty="0">
                <a:latin typeface="Calibri" pitchFamily="34" charset="0"/>
                <a:cs typeface="Calibri" pitchFamily="34" charset="0"/>
              </a:rPr>
              <a:t>La </a:t>
            </a:r>
            <a:r>
              <a:rPr lang="es-ES" altLang="es-ES" sz="1400" b="1" dirty="0">
                <a:latin typeface="Calibri" pitchFamily="34" charset="0"/>
                <a:cs typeface="Calibri" pitchFamily="34" charset="0"/>
              </a:rPr>
              <a:t>Ley 9/2017</a:t>
            </a:r>
            <a:r>
              <a:rPr lang="es-ES" altLang="es-ES" sz="1400" dirty="0">
                <a:latin typeface="Calibri" pitchFamily="34" charset="0"/>
                <a:cs typeface="Calibri" pitchFamily="34" charset="0"/>
              </a:rPr>
              <a:t>, de 8 de noviembre, de Contratos del Sector Público, por la que se transponen al ordenamiento jurídico español las Directivas del Parlamento Europeo y del Consejo 2014/23/UE y 2014/24/UE, de 26 de febrero de </a:t>
            </a:r>
            <a:r>
              <a:rPr lang="es-ES" altLang="es-ES" sz="1400" dirty="0" smtClean="0">
                <a:latin typeface="Calibri" pitchFamily="34" charset="0"/>
                <a:cs typeface="Calibri" pitchFamily="34" charset="0"/>
              </a:rPr>
              <a:t>2014, entró en vigor en marzo de 2018. Sus objetivos son lograr </a:t>
            </a:r>
            <a:r>
              <a:rPr lang="es-ES" altLang="es-ES" sz="1400" dirty="0">
                <a:latin typeface="Calibri" pitchFamily="34" charset="0"/>
                <a:cs typeface="Calibri" pitchFamily="34" charset="0"/>
              </a:rPr>
              <a:t>una mayor </a:t>
            </a:r>
            <a:r>
              <a:rPr lang="es-ES" altLang="es-ES" sz="1400" b="1" dirty="0" smtClean="0">
                <a:latin typeface="Calibri" pitchFamily="34" charset="0"/>
                <a:cs typeface="Calibri" pitchFamily="34" charset="0"/>
              </a:rPr>
              <a:t>transparencia</a:t>
            </a:r>
            <a:r>
              <a:rPr lang="es-ES" altLang="es-ES" sz="1400" dirty="0" smtClean="0">
                <a:latin typeface="Calibri" pitchFamily="34" charset="0"/>
                <a:cs typeface="Calibri" pitchFamily="34" charset="0"/>
              </a:rPr>
              <a:t>, avanzar hacia una contratación pública </a:t>
            </a:r>
            <a:r>
              <a:rPr lang="es-ES" altLang="es-ES" sz="1400" b="1" dirty="0" smtClean="0">
                <a:latin typeface="Calibri" pitchFamily="34" charset="0"/>
                <a:cs typeface="Calibri" pitchFamily="34" charset="0"/>
              </a:rPr>
              <a:t>socialmente responsable </a:t>
            </a:r>
            <a:r>
              <a:rPr lang="es-ES" altLang="es-ES" sz="1400" dirty="0" smtClean="0">
                <a:latin typeface="Calibri" pitchFamily="34" charset="0"/>
                <a:cs typeface="Calibri" pitchFamily="34" charset="0"/>
              </a:rPr>
              <a:t>y poner el acento en conseguir prestaciones de </a:t>
            </a:r>
            <a:r>
              <a:rPr lang="es-ES" altLang="es-ES" sz="1400" b="1" dirty="0" smtClean="0">
                <a:latin typeface="Calibri" pitchFamily="34" charset="0"/>
                <a:cs typeface="Calibri" pitchFamily="34" charset="0"/>
              </a:rPr>
              <a:t>calidad</a:t>
            </a:r>
            <a:r>
              <a:rPr lang="es-ES" altLang="es-ES" sz="1400" dirty="0" smtClean="0">
                <a:latin typeface="Calibri" pitchFamily="34" charset="0"/>
                <a:cs typeface="Calibri" pitchFamily="34" charset="0"/>
              </a:rPr>
              <a:t>. </a:t>
            </a:r>
          </a:p>
          <a:p>
            <a:pPr marL="0">
              <a:lnSpc>
                <a:spcPct val="150000"/>
              </a:lnSpc>
              <a:buNone/>
              <a:defRPr/>
            </a:pPr>
            <a:r>
              <a:rPr lang="es-ES" altLang="es-ES" sz="1400" dirty="0" smtClean="0">
                <a:latin typeface="Calibri" pitchFamily="34" charset="0"/>
                <a:cs typeface="Calibri" pitchFamily="34" charset="0"/>
              </a:rPr>
              <a:t>En </a:t>
            </a:r>
            <a:r>
              <a:rPr lang="es-ES" altLang="es-ES" sz="1400" dirty="0">
                <a:latin typeface="Calibri" pitchFamily="34" charset="0"/>
                <a:cs typeface="Calibri" pitchFamily="34" charset="0"/>
              </a:rPr>
              <a:t>este escenario nació el </a:t>
            </a:r>
            <a:r>
              <a:rPr lang="es-ES" altLang="es-ES" sz="1400" b="1" dirty="0">
                <a:latin typeface="Calibri" pitchFamily="34" charset="0"/>
                <a:cs typeface="Calibri" pitchFamily="34" charset="0"/>
              </a:rPr>
              <a:t>Observatorio de Contratación Pública </a:t>
            </a:r>
            <a:r>
              <a:rPr lang="es-ES" altLang="es-ES" sz="1400" dirty="0">
                <a:latin typeface="Calibri" pitchFamily="34" charset="0"/>
                <a:cs typeface="Calibri" pitchFamily="34" charset="0"/>
              </a:rPr>
              <a:t>en octubre de 2011. </a:t>
            </a:r>
            <a:r>
              <a:rPr lang="es-ES" altLang="es-ES" sz="1400" dirty="0" smtClean="0">
                <a:latin typeface="Calibri" pitchFamily="34" charset="0"/>
                <a:cs typeface="Calibri" pitchFamily="34" charset="0"/>
              </a:rPr>
              <a:t>La </a:t>
            </a:r>
            <a:r>
              <a:rPr lang="es-ES" altLang="es-ES" sz="1400" dirty="0">
                <a:latin typeface="Calibri" pitchFamily="34" charset="0"/>
                <a:cs typeface="Calibri" pitchFamily="34" charset="0"/>
              </a:rPr>
              <a:t>visión estratégica de la contratación pública, su directa relación con políticas públicas así como el proceso de adaptación al derecho europeo refuerzan la vocación del proyecto inicial </a:t>
            </a:r>
            <a:endParaRPr lang="es-ES" altLang="es-ES" sz="1400" dirty="0">
              <a:latin typeface="Calibri" panose="020F0502020204030204" pitchFamily="34" charset="0"/>
            </a:endParaRPr>
          </a:p>
          <a:p>
            <a:pPr marL="0" indent="238125">
              <a:buNone/>
              <a:defRPr/>
            </a:pPr>
            <a:endParaRPr lang="es-ES" altLang="es-ES" sz="1400" dirty="0">
              <a:latin typeface="Calibri" panose="020F0502020204030204" pitchFamily="34" charset="0"/>
            </a:endParaRPr>
          </a:p>
        </p:txBody>
      </p:sp>
      <p:sp>
        <p:nvSpPr>
          <p:cNvPr id="2" name="Marcador de pie de página 1"/>
          <p:cNvSpPr>
            <a:spLocks noGrp="1"/>
          </p:cNvSpPr>
          <p:nvPr>
            <p:ph type="ftr" sz="quarter" idx="11"/>
          </p:nvPr>
        </p:nvSpPr>
        <p:spPr/>
        <p:txBody>
          <a:bodyPr/>
          <a:lstStyle/>
          <a:p>
            <a:r>
              <a:rPr lang="es-ES" dirty="0" smtClean="0"/>
              <a:t>María Asunción Sanmartín Mora (</a:t>
            </a:r>
            <a:r>
              <a:rPr lang="es-ES" cap="none" dirty="0" smtClean="0"/>
              <a:t>masanmartin@aragon.es</a:t>
            </a:r>
            <a:r>
              <a:rPr lang="es-ES" dirty="0" smtClean="0"/>
              <a:t>)</a:t>
            </a:r>
            <a:endParaRPr lang="es-ES" dirty="0"/>
          </a:p>
        </p:txBody>
      </p:sp>
      <p:sp>
        <p:nvSpPr>
          <p:cNvPr id="200709"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450"/>
              </a:spcAft>
              <a:buFont typeface="Arial" panose="020B0604020202020204" pitchFamily="34" charset="0"/>
              <a:defRPr sz="1500" b="1">
                <a:solidFill>
                  <a:schemeClr val="tx1"/>
                </a:solidFill>
                <a:latin typeface="Arial" panose="020B0604020202020204" pitchFamily="34" charset="0"/>
              </a:defRPr>
            </a:lvl1pPr>
            <a:lvl2pPr marL="557213" indent="-214313">
              <a:spcBef>
                <a:spcPct val="20000"/>
              </a:spcBef>
              <a:buClr>
                <a:schemeClr val="tx2"/>
              </a:buClr>
              <a:buFont typeface="Arial" panose="020B0604020202020204" pitchFamily="34" charset="0"/>
              <a:buChar char="•"/>
              <a:defRPr sz="1500">
                <a:solidFill>
                  <a:schemeClr val="tx1"/>
                </a:solidFill>
                <a:latin typeface="Arial" panose="020B0604020202020204" pitchFamily="34" charset="0"/>
              </a:defRPr>
            </a:lvl2pPr>
            <a:lvl3pPr marL="8572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2001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15430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fld id="{532767D6-A326-4306-9DD1-57D85692A602}" type="slidenum">
              <a:rPr lang="es-ES" altLang="es-ES" sz="1800">
                <a:solidFill>
                  <a:schemeClr val="bg1"/>
                </a:solidFill>
                <a:latin typeface="Garamond" panose="02020404030301010803" pitchFamily="18" charset="0"/>
              </a:rPr>
              <a:pPr>
                <a:spcBef>
                  <a:spcPct val="0"/>
                </a:spcBef>
                <a:spcAft>
                  <a:spcPct val="0"/>
                </a:spcAft>
                <a:buFontTx/>
                <a:buNone/>
              </a:pPr>
              <a:t>3</a:t>
            </a:fld>
            <a:endParaRPr lang="es-ES" altLang="es-ES" sz="1800">
              <a:solidFill>
                <a:schemeClr val="bg1"/>
              </a:solidFill>
              <a:latin typeface="Garamond" panose="02020404030301010803" pitchFamily="18" charset="0"/>
            </a:endParaRPr>
          </a:p>
        </p:txBody>
      </p:sp>
    </p:spTree>
    <p:extLst>
      <p:ext uri="{BB962C8B-B14F-4D97-AF65-F5344CB8AC3E}">
        <p14:creationId xmlns:p14="http://schemas.microsoft.com/office/powerpoint/2010/main" val="66746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19375" t="9391" r="20604" b="2942"/>
          <a:stretch/>
        </p:blipFill>
        <p:spPr bwMode="auto">
          <a:xfrm>
            <a:off x="653143" y="809897"/>
            <a:ext cx="7898674" cy="5390606"/>
          </a:xfrm>
          <a:prstGeom prst="rect">
            <a:avLst/>
          </a:prstGeom>
          <a:ln>
            <a:noFill/>
          </a:ln>
          <a:extLst>
            <a:ext uri="{53640926-AAD7-44D8-BBD7-CCE9431645EC}">
              <a14:shadowObscured xmlns:a14="http://schemas.microsoft.com/office/drawing/2010/main"/>
            </a:ext>
          </a:extLst>
        </p:spPr>
      </p:pic>
      <p:sp>
        <p:nvSpPr>
          <p:cNvPr id="4" name="Rectangle 2"/>
          <p:cNvSpPr txBox="1">
            <a:spLocks noChangeArrowheads="1"/>
          </p:cNvSpPr>
          <p:nvPr/>
        </p:nvSpPr>
        <p:spPr>
          <a:xfrm>
            <a:off x="3213462" y="338411"/>
            <a:ext cx="2351314" cy="55981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s-ES" altLang="es-ES" sz="2800" b="1" dirty="0" smtClean="0">
                <a:solidFill>
                  <a:schemeClr val="accent2">
                    <a:lumMod val="75000"/>
                  </a:schemeClr>
                </a:solidFill>
                <a:latin typeface="Calibri" panose="020F0502020204030204" pitchFamily="34" charset="0"/>
                <a:cs typeface="Calibri" panose="020F0502020204030204" pitchFamily="34" charset="0"/>
              </a:rPr>
              <a:t>www.obcp.es</a:t>
            </a:r>
            <a:endParaRPr lang="es-ES" altLang="es-ES" sz="28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380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140823" y="1754981"/>
            <a:ext cx="6627223" cy="3671888"/>
          </a:xfrm>
        </p:spPr>
        <p:txBody>
          <a:bodyPr rtlCol="0">
            <a:noAutofit/>
          </a:bodyPr>
          <a:lstStyle/>
          <a:p>
            <a:pPr marL="342900" indent="-342900">
              <a:spcBef>
                <a:spcPct val="0"/>
              </a:spcBef>
              <a:defRPr/>
            </a:pPr>
            <a:r>
              <a:rPr lang="es-ES" altLang="es-ES" sz="1600" b="1" dirty="0" smtClean="0">
                <a:solidFill>
                  <a:schemeClr val="bg1">
                    <a:lumMod val="50000"/>
                  </a:schemeClr>
                </a:solidFill>
                <a:latin typeface="Calibri" panose="020F0502020204030204" pitchFamily="34" charset="0"/>
                <a:cs typeface="Calibri" panose="020F0502020204030204" pitchFamily="34" charset="0"/>
              </a:rPr>
              <a:t>El Observatorio de Contratación Pública no es una página web!</a:t>
            </a:r>
          </a:p>
          <a:p>
            <a:pPr marL="342900" indent="-342900">
              <a:spcBef>
                <a:spcPct val="0"/>
              </a:spcBef>
              <a:defRPr/>
            </a:pPr>
            <a:r>
              <a:rPr lang="es-ES" altLang="es-ES" sz="1600" b="1" dirty="0" smtClean="0">
                <a:solidFill>
                  <a:schemeClr val="bg1">
                    <a:lumMod val="50000"/>
                  </a:schemeClr>
                </a:solidFill>
                <a:latin typeface="Calibri" panose="020F0502020204030204" pitchFamily="34" charset="0"/>
                <a:cs typeface="Calibri" panose="020F0502020204030204" pitchFamily="34" charset="0"/>
              </a:rPr>
              <a:t>Es una herramienta colaborativa para profesionales relacionados con la contratación pública</a:t>
            </a:r>
          </a:p>
          <a:p>
            <a:pPr marL="342900" indent="-342900">
              <a:spcBef>
                <a:spcPct val="0"/>
              </a:spcBef>
              <a:defRPr/>
            </a:pPr>
            <a:endParaRPr lang="es-ES" altLang="es-ES" sz="1600" b="1" dirty="0" smtClean="0">
              <a:solidFill>
                <a:schemeClr val="bg1">
                  <a:lumMod val="50000"/>
                </a:schemeClr>
              </a:solidFill>
              <a:latin typeface="Calibri" panose="020F0502020204030204" pitchFamily="34" charset="0"/>
              <a:cs typeface="Calibri" panose="020F0502020204030204" pitchFamily="34" charset="0"/>
            </a:endParaRPr>
          </a:p>
          <a:p>
            <a:pPr marL="342900" indent="-342900">
              <a:spcBef>
                <a:spcPct val="0"/>
              </a:spcBef>
              <a:defRPr/>
            </a:pPr>
            <a:r>
              <a:rPr lang="es-ES" altLang="es-ES" sz="1300" dirty="0" smtClean="0">
                <a:solidFill>
                  <a:schemeClr val="bg1">
                    <a:lumMod val="50000"/>
                  </a:schemeClr>
                </a:solidFill>
                <a:latin typeface="Calibri" panose="020F0502020204030204" pitchFamily="34" charset="0"/>
                <a:cs typeface="Calibri" panose="020F0502020204030204" pitchFamily="34" charset="0"/>
              </a:rPr>
              <a:t>El </a:t>
            </a:r>
            <a:r>
              <a:rPr lang="es-ES" altLang="es-ES" sz="1300" dirty="0">
                <a:solidFill>
                  <a:schemeClr val="bg1">
                    <a:lumMod val="50000"/>
                  </a:schemeClr>
                </a:solidFill>
                <a:latin typeface="Calibri" panose="020F0502020204030204" pitchFamily="34" charset="0"/>
                <a:cs typeface="Calibri" panose="020F0502020204030204" pitchFamily="34" charset="0"/>
              </a:rPr>
              <a:t>Observatorio de Contratación </a:t>
            </a:r>
            <a:r>
              <a:rPr lang="es-ES" altLang="es-ES" sz="1300" dirty="0" smtClean="0">
                <a:solidFill>
                  <a:schemeClr val="bg1">
                    <a:lumMod val="50000"/>
                  </a:schemeClr>
                </a:solidFill>
                <a:latin typeface="Calibri" panose="020F0502020204030204" pitchFamily="34" charset="0"/>
                <a:cs typeface="Calibri" panose="020F0502020204030204" pitchFamily="34" charset="0"/>
              </a:rPr>
              <a:t>Pública (</a:t>
            </a:r>
            <a:r>
              <a:rPr lang="es-ES" altLang="es-ES" sz="1300" dirty="0" err="1" smtClean="0">
                <a:solidFill>
                  <a:schemeClr val="bg1">
                    <a:lumMod val="50000"/>
                  </a:schemeClr>
                </a:solidFill>
                <a:latin typeface="Calibri" panose="020F0502020204030204" pitchFamily="34" charset="0"/>
                <a:cs typeface="Calibri" panose="020F0502020204030204" pitchFamily="34" charset="0"/>
              </a:rPr>
              <a:t>ObCP</a:t>
            </a:r>
            <a:r>
              <a:rPr lang="es-ES" altLang="es-ES" sz="1300" dirty="0" smtClean="0">
                <a:solidFill>
                  <a:schemeClr val="bg1">
                    <a:lumMod val="50000"/>
                  </a:schemeClr>
                </a:solidFill>
                <a:latin typeface="Calibri" panose="020F0502020204030204" pitchFamily="34" charset="0"/>
                <a:cs typeface="Calibri" panose="020F0502020204030204" pitchFamily="34" charset="0"/>
              </a:rPr>
              <a:t>) </a:t>
            </a:r>
            <a:r>
              <a:rPr lang="es-ES" altLang="es-ES" sz="1300" dirty="0">
                <a:solidFill>
                  <a:schemeClr val="bg1">
                    <a:lumMod val="50000"/>
                  </a:schemeClr>
                </a:solidFill>
                <a:latin typeface="Calibri" panose="020F0502020204030204" pitchFamily="34" charset="0"/>
                <a:cs typeface="Calibri" panose="020F0502020204030204" pitchFamily="34" charset="0"/>
              </a:rPr>
              <a:t>es </a:t>
            </a:r>
            <a:r>
              <a:rPr lang="es-ES" altLang="es-ES" sz="1300" dirty="0" smtClean="0">
                <a:solidFill>
                  <a:schemeClr val="bg1">
                    <a:lumMod val="50000"/>
                  </a:schemeClr>
                </a:solidFill>
                <a:latin typeface="Calibri" panose="020F0502020204030204" pitchFamily="34" charset="0"/>
                <a:cs typeface="Calibri" panose="020F0502020204030204" pitchFamily="34" charset="0"/>
              </a:rPr>
              <a:t>un</a:t>
            </a:r>
            <a:r>
              <a:rPr lang="es-ES" altLang="es-ES" sz="1300" dirty="0">
                <a:solidFill>
                  <a:schemeClr val="bg1">
                    <a:lumMod val="50000"/>
                  </a:schemeClr>
                </a:solidFill>
                <a:latin typeface="Calibri" panose="020F0502020204030204" pitchFamily="34" charset="0"/>
                <a:cs typeface="Calibri" panose="020F0502020204030204" pitchFamily="34" charset="0"/>
              </a:rPr>
              <a:t> lugar de encuentro para los profesionales de </a:t>
            </a:r>
            <a:r>
              <a:rPr lang="es-ES" altLang="es-ES" sz="1300" dirty="0" smtClean="0">
                <a:solidFill>
                  <a:schemeClr val="bg1">
                    <a:lumMod val="50000"/>
                  </a:schemeClr>
                </a:solidFill>
                <a:latin typeface="Calibri" panose="020F0502020204030204" pitchFamily="34" charset="0"/>
                <a:cs typeface="Calibri" panose="020F0502020204030204" pitchFamily="34" charset="0"/>
              </a:rPr>
              <a:t>las compras publicas desde </a:t>
            </a:r>
            <a:r>
              <a:rPr lang="es-ES" altLang="es-ES" sz="1300" dirty="0">
                <a:solidFill>
                  <a:schemeClr val="bg1">
                    <a:lumMod val="50000"/>
                  </a:schemeClr>
                </a:solidFill>
                <a:latin typeface="Calibri" panose="020F0502020204030204" pitchFamily="34" charset="0"/>
                <a:cs typeface="Calibri" panose="020F0502020204030204" pitchFamily="34" charset="0"/>
              </a:rPr>
              <a:t>el que proceder al debate y análisis de </a:t>
            </a:r>
            <a:r>
              <a:rPr lang="es-ES" altLang="es-ES" sz="1300" dirty="0" smtClean="0">
                <a:solidFill>
                  <a:schemeClr val="bg1">
                    <a:lumMod val="50000"/>
                  </a:schemeClr>
                </a:solidFill>
                <a:latin typeface="Calibri" panose="020F0502020204030204" pitchFamily="34" charset="0"/>
                <a:cs typeface="Calibri" panose="020F0502020204030204" pitchFamily="34" charset="0"/>
              </a:rPr>
              <a:t>su </a:t>
            </a:r>
            <a:r>
              <a:rPr lang="es-ES" altLang="es-ES" sz="1300" dirty="0">
                <a:solidFill>
                  <a:schemeClr val="bg1">
                    <a:lumMod val="50000"/>
                  </a:schemeClr>
                </a:solidFill>
                <a:latin typeface="Calibri" panose="020F0502020204030204" pitchFamily="34" charset="0"/>
                <a:cs typeface="Calibri" panose="020F0502020204030204" pitchFamily="34" charset="0"/>
              </a:rPr>
              <a:t>ordenación jurídica, </a:t>
            </a:r>
            <a:r>
              <a:rPr lang="es-ES" altLang="es-ES" sz="1300" dirty="0" smtClean="0">
                <a:solidFill>
                  <a:schemeClr val="bg1">
                    <a:lumMod val="50000"/>
                  </a:schemeClr>
                </a:solidFill>
                <a:latin typeface="Calibri" panose="020F0502020204030204" pitchFamily="34" charset="0"/>
                <a:cs typeface="Calibri" panose="020F0502020204030204" pitchFamily="34" charset="0"/>
              </a:rPr>
              <a:t>realizar propuestas </a:t>
            </a:r>
            <a:r>
              <a:rPr lang="es-ES" altLang="es-ES" sz="1300" dirty="0">
                <a:solidFill>
                  <a:schemeClr val="bg1">
                    <a:lumMod val="50000"/>
                  </a:schemeClr>
                </a:solidFill>
                <a:latin typeface="Calibri" panose="020F0502020204030204" pitchFamily="34" charset="0"/>
                <a:cs typeface="Calibri" panose="020F0502020204030204" pitchFamily="34" charset="0"/>
              </a:rPr>
              <a:t>de </a:t>
            </a:r>
            <a:r>
              <a:rPr lang="es-ES" altLang="es-ES" sz="1300" dirty="0" smtClean="0">
                <a:solidFill>
                  <a:schemeClr val="bg1">
                    <a:lumMod val="50000"/>
                  </a:schemeClr>
                </a:solidFill>
                <a:latin typeface="Calibri" panose="020F0502020204030204" pitchFamily="34" charset="0"/>
                <a:cs typeface="Calibri" panose="020F0502020204030204" pitchFamily="34" charset="0"/>
              </a:rPr>
              <a:t>modernización </a:t>
            </a:r>
            <a:r>
              <a:rPr lang="es-ES" altLang="es-ES" sz="1300" dirty="0">
                <a:solidFill>
                  <a:schemeClr val="bg1">
                    <a:lumMod val="50000"/>
                  </a:schemeClr>
                </a:solidFill>
                <a:latin typeface="Calibri" panose="020F0502020204030204" pitchFamily="34" charset="0"/>
                <a:cs typeface="Calibri" panose="020F0502020204030204" pitchFamily="34" charset="0"/>
              </a:rPr>
              <a:t>de la contratación pública y </a:t>
            </a:r>
            <a:r>
              <a:rPr lang="es-ES" altLang="es-ES" sz="1300" dirty="0" smtClean="0">
                <a:solidFill>
                  <a:schemeClr val="bg1">
                    <a:lumMod val="50000"/>
                  </a:schemeClr>
                </a:solidFill>
                <a:latin typeface="Calibri" panose="020F0502020204030204" pitchFamily="34" charset="0"/>
                <a:cs typeface="Calibri" panose="020F0502020204030204" pitchFamily="34" charset="0"/>
              </a:rPr>
              <a:t>para materializar </a:t>
            </a:r>
            <a:r>
              <a:rPr lang="es-ES" altLang="es-ES" sz="1300" dirty="0">
                <a:solidFill>
                  <a:schemeClr val="bg1">
                    <a:lumMod val="50000"/>
                  </a:schemeClr>
                </a:solidFill>
                <a:latin typeface="Calibri" panose="020F0502020204030204" pitchFamily="34" charset="0"/>
                <a:cs typeface="Calibri" panose="020F0502020204030204" pitchFamily="34" charset="0"/>
              </a:rPr>
              <a:t>en la misma los principios de eficiencia, integridad y buena administración. </a:t>
            </a:r>
            <a:endParaRPr lang="es-ES" altLang="es-ES" sz="1300" dirty="0" smtClean="0">
              <a:solidFill>
                <a:schemeClr val="bg1">
                  <a:lumMod val="50000"/>
                </a:schemeClr>
              </a:solidFill>
              <a:latin typeface="Calibri" panose="020F0502020204030204" pitchFamily="34" charset="0"/>
              <a:cs typeface="Calibri" panose="020F0502020204030204" pitchFamily="34" charset="0"/>
            </a:endParaRPr>
          </a:p>
          <a:p>
            <a:pPr marL="342900" indent="-342900">
              <a:spcBef>
                <a:spcPct val="0"/>
              </a:spcBef>
              <a:defRPr/>
            </a:pPr>
            <a:r>
              <a:rPr lang="es-ES" altLang="es-ES" sz="1300" dirty="0" smtClean="0">
                <a:solidFill>
                  <a:schemeClr val="bg1">
                    <a:lumMod val="50000"/>
                  </a:schemeClr>
                </a:solidFill>
                <a:latin typeface="Calibri" panose="020F0502020204030204" pitchFamily="34" charset="0"/>
                <a:cs typeface="Calibri" panose="020F0502020204030204" pitchFamily="34" charset="0"/>
              </a:rPr>
              <a:t>El </a:t>
            </a:r>
            <a:r>
              <a:rPr lang="es-ES" altLang="es-ES" sz="1300" dirty="0">
                <a:solidFill>
                  <a:schemeClr val="bg1">
                    <a:lumMod val="50000"/>
                  </a:schemeClr>
                </a:solidFill>
                <a:latin typeface="Calibri" panose="020F0502020204030204" pitchFamily="34" charset="0"/>
                <a:cs typeface="Calibri" panose="020F0502020204030204" pitchFamily="34" charset="0"/>
              </a:rPr>
              <a:t>propósito del </a:t>
            </a:r>
            <a:r>
              <a:rPr lang="es-ES" altLang="es-ES" sz="1300" dirty="0" err="1">
                <a:solidFill>
                  <a:schemeClr val="bg1">
                    <a:lumMod val="50000"/>
                  </a:schemeClr>
                </a:solidFill>
                <a:latin typeface="Calibri" panose="020F0502020204030204" pitchFamily="34" charset="0"/>
                <a:cs typeface="Calibri" panose="020F0502020204030204" pitchFamily="34" charset="0"/>
              </a:rPr>
              <a:t>ObCP</a:t>
            </a:r>
            <a:r>
              <a:rPr lang="es-ES" altLang="es-ES" sz="1300" dirty="0">
                <a:solidFill>
                  <a:schemeClr val="bg1">
                    <a:lumMod val="50000"/>
                  </a:schemeClr>
                </a:solidFill>
                <a:latin typeface="Calibri" panose="020F0502020204030204" pitchFamily="34" charset="0"/>
                <a:cs typeface="Calibri" panose="020F0502020204030204" pitchFamily="34" charset="0"/>
              </a:rPr>
              <a:t> es integrar al mayor número de conocedores de </a:t>
            </a:r>
            <a:r>
              <a:rPr lang="es-ES" altLang="es-ES" sz="1300" dirty="0" smtClean="0">
                <a:solidFill>
                  <a:schemeClr val="bg1">
                    <a:lumMod val="50000"/>
                  </a:schemeClr>
                </a:solidFill>
                <a:latin typeface="Calibri" panose="020F0502020204030204" pitchFamily="34" charset="0"/>
                <a:cs typeface="Calibri" panose="020F0502020204030204" pitchFamily="34" charset="0"/>
              </a:rPr>
              <a:t>los contratos públicos, </a:t>
            </a:r>
            <a:r>
              <a:rPr lang="es-ES" altLang="es-ES" sz="1300" dirty="0">
                <a:solidFill>
                  <a:schemeClr val="bg1">
                    <a:lumMod val="50000"/>
                  </a:schemeClr>
                </a:solidFill>
                <a:latin typeface="Calibri" panose="020F0502020204030204" pitchFamily="34" charset="0"/>
                <a:cs typeface="Calibri" panose="020F0502020204030204" pitchFamily="34" charset="0"/>
              </a:rPr>
              <a:t>tanto </a:t>
            </a:r>
            <a:r>
              <a:rPr lang="es-ES" altLang="es-ES" sz="1300" b="1" dirty="0" smtClean="0">
                <a:solidFill>
                  <a:schemeClr val="bg1">
                    <a:lumMod val="50000"/>
                  </a:schemeClr>
                </a:solidFill>
                <a:latin typeface="Calibri" panose="020F0502020204030204" pitchFamily="34" charset="0"/>
                <a:cs typeface="Calibri" panose="020F0502020204030204" pitchFamily="34" charset="0"/>
              </a:rPr>
              <a:t>profesionales</a:t>
            </a:r>
            <a:r>
              <a:rPr lang="es-ES" altLang="es-ES" sz="1300" dirty="0" smtClean="0">
                <a:solidFill>
                  <a:schemeClr val="bg1">
                    <a:lumMod val="50000"/>
                  </a:schemeClr>
                </a:solidFill>
                <a:latin typeface="Calibri" panose="020F0502020204030204" pitchFamily="34" charset="0"/>
                <a:cs typeface="Calibri" panose="020F0502020204030204" pitchFamily="34" charset="0"/>
              </a:rPr>
              <a:t> del sector publico y del sector privado, </a:t>
            </a:r>
            <a:r>
              <a:rPr lang="es-ES" altLang="es-ES" sz="1300" dirty="0">
                <a:solidFill>
                  <a:schemeClr val="bg1">
                    <a:lumMod val="50000"/>
                  </a:schemeClr>
                </a:solidFill>
                <a:latin typeface="Calibri" panose="020F0502020204030204" pitchFamily="34" charset="0"/>
                <a:cs typeface="Calibri" panose="020F0502020204030204" pitchFamily="34" charset="0"/>
              </a:rPr>
              <a:t>como </a:t>
            </a:r>
            <a:r>
              <a:rPr lang="es-ES" altLang="es-ES" sz="1300" b="1" dirty="0">
                <a:solidFill>
                  <a:schemeClr val="bg1">
                    <a:lumMod val="50000"/>
                  </a:schemeClr>
                </a:solidFill>
                <a:latin typeface="Calibri" panose="020F0502020204030204" pitchFamily="34" charset="0"/>
                <a:cs typeface="Calibri" panose="020F0502020204030204" pitchFamily="34" charset="0"/>
              </a:rPr>
              <a:t>académicos</a:t>
            </a:r>
            <a:r>
              <a:rPr lang="es-ES" altLang="es-ES" sz="1300" dirty="0">
                <a:solidFill>
                  <a:schemeClr val="bg1">
                    <a:lumMod val="50000"/>
                  </a:schemeClr>
                </a:solidFill>
                <a:latin typeface="Calibri" panose="020F0502020204030204" pitchFamily="34" charset="0"/>
                <a:cs typeface="Calibri" panose="020F0502020204030204" pitchFamily="34" charset="0"/>
              </a:rPr>
              <a:t>, comprometidos con el objetivo de implantar una nueva cultura de la contratación pública.</a:t>
            </a:r>
          </a:p>
          <a:p>
            <a:pPr marL="342900" indent="-342900">
              <a:spcBef>
                <a:spcPct val="0"/>
              </a:spcBef>
              <a:defRPr/>
            </a:pPr>
            <a:endParaRPr lang="es-ES" altLang="es-ES" sz="1300" dirty="0">
              <a:solidFill>
                <a:schemeClr val="bg1">
                  <a:lumMod val="50000"/>
                </a:schemeClr>
              </a:solidFill>
              <a:latin typeface="Calibri" panose="020F0502020204030204" pitchFamily="34" charset="0"/>
              <a:cs typeface="Calibri" panose="020F0502020204030204" pitchFamily="34" charset="0"/>
            </a:endParaRPr>
          </a:p>
          <a:p>
            <a:pPr marL="342900" indent="-342900">
              <a:spcBef>
                <a:spcPct val="0"/>
              </a:spcBef>
              <a:defRPr/>
            </a:pPr>
            <a:r>
              <a:rPr lang="es-ES" altLang="es-ES" sz="1300" dirty="0">
                <a:solidFill>
                  <a:schemeClr val="bg1">
                    <a:lumMod val="50000"/>
                  </a:schemeClr>
                </a:solidFill>
                <a:latin typeface="Calibri" panose="020F0502020204030204" pitchFamily="34" charset="0"/>
                <a:cs typeface="Calibri" panose="020F0502020204030204" pitchFamily="34" charset="0"/>
              </a:rPr>
              <a:t>En definitiva, el </a:t>
            </a:r>
            <a:r>
              <a:rPr lang="es-ES" altLang="es-ES" sz="1300" dirty="0" err="1">
                <a:solidFill>
                  <a:schemeClr val="bg1">
                    <a:lumMod val="50000"/>
                  </a:schemeClr>
                </a:solidFill>
                <a:latin typeface="Calibri" panose="020F0502020204030204" pitchFamily="34" charset="0"/>
                <a:cs typeface="Calibri" panose="020F0502020204030204" pitchFamily="34" charset="0"/>
              </a:rPr>
              <a:t>ObCP</a:t>
            </a:r>
            <a:r>
              <a:rPr lang="es-ES" altLang="es-ES" sz="1300" dirty="0">
                <a:solidFill>
                  <a:schemeClr val="bg1">
                    <a:lumMod val="50000"/>
                  </a:schemeClr>
                </a:solidFill>
                <a:latin typeface="Calibri" panose="020F0502020204030204" pitchFamily="34" charset="0"/>
                <a:cs typeface="Calibri" panose="020F0502020204030204" pitchFamily="34" charset="0"/>
              </a:rPr>
              <a:t> pretende, con la participación de una red de colaboradores nacionales e internacionales, convertirse en un </a:t>
            </a:r>
            <a:r>
              <a:rPr lang="es-ES" altLang="es-ES" sz="1300" b="1" dirty="0">
                <a:solidFill>
                  <a:schemeClr val="bg1">
                    <a:lumMod val="50000"/>
                  </a:schemeClr>
                </a:solidFill>
                <a:latin typeface="Calibri" panose="020F0502020204030204" pitchFamily="34" charset="0"/>
                <a:cs typeface="Calibri" panose="020F0502020204030204" pitchFamily="34" charset="0"/>
              </a:rPr>
              <a:t>laboratorio de ideas </a:t>
            </a:r>
            <a:r>
              <a:rPr lang="es-ES" altLang="es-ES" sz="1300" dirty="0">
                <a:solidFill>
                  <a:schemeClr val="bg1">
                    <a:lumMod val="50000"/>
                  </a:schemeClr>
                </a:solidFill>
                <a:latin typeface="Calibri" panose="020F0502020204030204" pitchFamily="34" charset="0"/>
                <a:cs typeface="Calibri" panose="020F0502020204030204" pitchFamily="34" charset="0"/>
              </a:rPr>
              <a:t>sobre la contratación pública, con el objetivo de elaborar propuestas de mejora de la actividad contractual del sector público, desde el convencimiento de que es necesario plantear algunas reformas para ponerla en valor como instrumento para un mejor desarrollo de las políticas públicas.</a:t>
            </a:r>
          </a:p>
          <a:p>
            <a:pPr marL="342900" indent="-342900">
              <a:spcBef>
                <a:spcPct val="0"/>
              </a:spcBef>
              <a:defRPr/>
            </a:pPr>
            <a:endParaRPr lang="es-ES" altLang="es-ES" sz="1300" dirty="0">
              <a:solidFill>
                <a:schemeClr val="bg1">
                  <a:lumMod val="50000"/>
                </a:schemeClr>
              </a:solidFill>
              <a:latin typeface="Calibri" panose="020F0502020204030204" pitchFamily="34" charset="0"/>
              <a:cs typeface="Calibri" panose="020F0502020204030204" pitchFamily="34" charset="0"/>
            </a:endParaRPr>
          </a:p>
          <a:p>
            <a:pPr marL="342900" indent="-342900">
              <a:spcBef>
                <a:spcPct val="0"/>
              </a:spcBef>
              <a:defRPr/>
            </a:pPr>
            <a:r>
              <a:rPr lang="es-ES" altLang="es-ES" sz="1300" dirty="0">
                <a:solidFill>
                  <a:schemeClr val="bg1">
                    <a:lumMod val="50000"/>
                  </a:schemeClr>
                </a:solidFill>
                <a:latin typeface="Calibri" panose="020F0502020204030204" pitchFamily="34" charset="0"/>
                <a:cs typeface="Calibri" panose="020F0502020204030204" pitchFamily="34" charset="0"/>
              </a:rPr>
              <a:t>El </a:t>
            </a:r>
            <a:r>
              <a:rPr lang="es-ES" altLang="es-ES" sz="1300" dirty="0" err="1">
                <a:solidFill>
                  <a:schemeClr val="bg1">
                    <a:lumMod val="50000"/>
                  </a:schemeClr>
                </a:solidFill>
                <a:latin typeface="Calibri" panose="020F0502020204030204" pitchFamily="34" charset="0"/>
                <a:cs typeface="Calibri" panose="020F0502020204030204" pitchFamily="34" charset="0"/>
              </a:rPr>
              <a:t>ObCP</a:t>
            </a:r>
            <a:r>
              <a:rPr lang="es-ES" altLang="es-ES" sz="1300" dirty="0">
                <a:solidFill>
                  <a:schemeClr val="bg1">
                    <a:lumMod val="50000"/>
                  </a:schemeClr>
                </a:solidFill>
                <a:latin typeface="Calibri" panose="020F0502020204030204" pitchFamily="34" charset="0"/>
                <a:cs typeface="Calibri" panose="020F0502020204030204" pitchFamily="34" charset="0"/>
              </a:rPr>
              <a:t> es una iniciativa </a:t>
            </a:r>
            <a:r>
              <a:rPr lang="es-ES" altLang="es-ES" sz="1300" b="1" dirty="0" smtClean="0">
                <a:solidFill>
                  <a:schemeClr val="bg1">
                    <a:lumMod val="50000"/>
                  </a:schemeClr>
                </a:solidFill>
                <a:latin typeface="Calibri" panose="020F0502020204030204" pitchFamily="34" charset="0"/>
                <a:cs typeface="Calibri" panose="020F0502020204030204" pitchFamily="34" charset="0"/>
              </a:rPr>
              <a:t>sin ánimo </a:t>
            </a:r>
            <a:r>
              <a:rPr lang="es-ES" altLang="es-ES" sz="1300" b="1" dirty="0">
                <a:solidFill>
                  <a:schemeClr val="bg1">
                    <a:lumMod val="50000"/>
                  </a:schemeClr>
                </a:solidFill>
                <a:latin typeface="Calibri" panose="020F0502020204030204" pitchFamily="34" charset="0"/>
                <a:cs typeface="Calibri" panose="020F0502020204030204" pitchFamily="34" charset="0"/>
              </a:rPr>
              <a:t>de lucro</a:t>
            </a:r>
            <a:r>
              <a:rPr lang="es-ES" altLang="es-ES" sz="1300" dirty="0">
                <a:solidFill>
                  <a:schemeClr val="bg1">
                    <a:lumMod val="50000"/>
                  </a:schemeClr>
                </a:solidFill>
                <a:latin typeface="Calibri" panose="020F0502020204030204" pitchFamily="34" charset="0"/>
                <a:cs typeface="Calibri" panose="020F0502020204030204" pitchFamily="34" charset="0"/>
              </a:rPr>
              <a:t>, y por supuesto, </a:t>
            </a:r>
            <a:r>
              <a:rPr lang="es-ES" altLang="es-ES" sz="1300" b="1" dirty="0">
                <a:solidFill>
                  <a:schemeClr val="bg1">
                    <a:lumMod val="50000"/>
                  </a:schemeClr>
                </a:solidFill>
                <a:latin typeface="Calibri" panose="020F0502020204030204" pitchFamily="34" charset="0"/>
                <a:cs typeface="Calibri" panose="020F0502020204030204" pitchFamily="34" charset="0"/>
              </a:rPr>
              <a:t>independiente</a:t>
            </a:r>
            <a:r>
              <a:rPr lang="es-ES" altLang="es-ES" sz="1300" dirty="0">
                <a:solidFill>
                  <a:schemeClr val="bg1">
                    <a:lumMod val="50000"/>
                  </a:schemeClr>
                </a:solidFill>
                <a:latin typeface="Calibri" panose="020F0502020204030204" pitchFamily="34" charset="0"/>
                <a:cs typeface="Calibri" panose="020F0502020204030204" pitchFamily="34" charset="0"/>
              </a:rPr>
              <a:t> en sus planteamientos y conclusiones. </a:t>
            </a:r>
            <a:endParaRPr lang="es-ES" altLang="es-ES" sz="800" b="1" dirty="0" smtClean="0">
              <a:solidFill>
                <a:schemeClr val="bg1">
                  <a:lumMod val="50000"/>
                </a:schemeClr>
              </a:solidFill>
              <a:latin typeface="Calibri" panose="020F0502020204030204" pitchFamily="34" charset="0"/>
              <a:cs typeface="Calibri" panose="020F0502020204030204" pitchFamily="34" charset="0"/>
            </a:endParaRPr>
          </a:p>
        </p:txBody>
      </p:sp>
      <p:sp>
        <p:nvSpPr>
          <p:cNvPr id="6" name="Marcador de pie de página 1"/>
          <p:cNvSpPr>
            <a:spLocks noGrp="1"/>
          </p:cNvSpPr>
          <p:nvPr>
            <p:ph type="ftr" sz="quarter" idx="11"/>
          </p:nvPr>
        </p:nvSpPr>
        <p:spPr/>
        <p:txBody>
          <a:bodyPr/>
          <a:lstStyle/>
          <a:p>
            <a:r>
              <a:rPr lang="es-ES" dirty="0" smtClean="0"/>
              <a:t>María Asunción Sanmartín Mora (</a:t>
            </a:r>
            <a:r>
              <a:rPr lang="es-ES" cap="none" dirty="0" smtClean="0"/>
              <a:t>masanmartin@aragon.es</a:t>
            </a:r>
            <a:r>
              <a:rPr lang="es-ES" dirty="0" smtClean="0"/>
              <a:t>)</a:t>
            </a:r>
            <a:endParaRPr lang="es-ES" dirty="0"/>
          </a:p>
        </p:txBody>
      </p:sp>
      <p:sp>
        <p:nvSpPr>
          <p:cNvPr id="235524"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450"/>
              </a:spcAft>
              <a:buFont typeface="Arial" panose="020B0604020202020204" pitchFamily="34" charset="0"/>
              <a:defRPr sz="1500" b="1">
                <a:solidFill>
                  <a:schemeClr val="tx1"/>
                </a:solidFill>
                <a:latin typeface="Arial" panose="020B0604020202020204" pitchFamily="34" charset="0"/>
              </a:defRPr>
            </a:lvl1pPr>
            <a:lvl2pPr marL="557213" indent="-214313">
              <a:spcBef>
                <a:spcPct val="20000"/>
              </a:spcBef>
              <a:buClr>
                <a:schemeClr val="tx2"/>
              </a:buClr>
              <a:buFont typeface="Arial" panose="020B0604020202020204" pitchFamily="34" charset="0"/>
              <a:buChar char="•"/>
              <a:defRPr sz="1500">
                <a:solidFill>
                  <a:schemeClr val="tx1"/>
                </a:solidFill>
                <a:latin typeface="Arial" panose="020B0604020202020204" pitchFamily="34" charset="0"/>
              </a:defRPr>
            </a:lvl2pPr>
            <a:lvl3pPr marL="8572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2001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15430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fld id="{1D5D7898-AFBE-4F3C-9053-DBA59A8D7CC6}" type="slidenum">
              <a:rPr lang="es-ES" altLang="es-ES" sz="1800">
                <a:solidFill>
                  <a:schemeClr val="bg1"/>
                </a:solidFill>
              </a:rPr>
              <a:pPr>
                <a:spcBef>
                  <a:spcPct val="0"/>
                </a:spcBef>
                <a:spcAft>
                  <a:spcPct val="0"/>
                </a:spcAft>
                <a:buFontTx/>
                <a:buNone/>
              </a:pPr>
              <a:t>5</a:t>
            </a:fld>
            <a:endParaRPr lang="es-ES" altLang="es-ES" sz="1800">
              <a:solidFill>
                <a:schemeClr val="bg1"/>
              </a:solidFill>
            </a:endParaRPr>
          </a:p>
        </p:txBody>
      </p:sp>
      <p:sp>
        <p:nvSpPr>
          <p:cNvPr id="235523" name="Text Box 11"/>
          <p:cNvSpPr txBox="1">
            <a:spLocks noChangeArrowheads="1"/>
          </p:cNvSpPr>
          <p:nvPr/>
        </p:nvSpPr>
        <p:spPr bwMode="auto">
          <a:xfrm>
            <a:off x="923109" y="1051505"/>
            <a:ext cx="7486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pPr>
            <a:r>
              <a:rPr lang="es-ES" altLang="es-ES" sz="2800" i="1" dirty="0" smtClean="0">
                <a:solidFill>
                  <a:schemeClr val="accent2">
                    <a:lumMod val="75000"/>
                  </a:schemeClr>
                </a:solidFill>
                <a:latin typeface="Calibri" panose="020F0502020204030204" pitchFamily="34" charset="0"/>
                <a:cs typeface="Calibri" panose="020F0502020204030204" pitchFamily="34" charset="0"/>
              </a:rPr>
              <a:t>El Observatorio de Contratación Pública</a:t>
            </a:r>
            <a:endParaRPr lang="es-ES" altLang="es-ES" sz="2800" i="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199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140823" y="1754981"/>
            <a:ext cx="6627223" cy="3671888"/>
          </a:xfrm>
        </p:spPr>
        <p:txBody>
          <a:bodyPr rtlCol="0">
            <a:noAutofit/>
          </a:bodyPr>
          <a:lstStyle/>
          <a:p>
            <a:pPr marL="342900" indent="-342900">
              <a:lnSpc>
                <a:spcPct val="150000"/>
              </a:lnSpc>
              <a:spcBef>
                <a:spcPct val="0"/>
              </a:spcBef>
              <a:defRPr/>
            </a:pPr>
            <a:r>
              <a:rPr lang="es-ES" altLang="es-ES" sz="1800" b="1" dirty="0" smtClean="0">
                <a:solidFill>
                  <a:schemeClr val="bg1">
                    <a:lumMod val="50000"/>
                  </a:schemeClr>
                </a:solidFill>
                <a:latin typeface="Calibri" panose="020F0502020204030204" pitchFamily="34" charset="0"/>
                <a:cs typeface="Calibri" panose="020F0502020204030204" pitchFamily="34" charset="0"/>
              </a:rPr>
              <a:t>Objetivos:</a:t>
            </a:r>
            <a:endParaRPr lang="es-ES" altLang="es-ES" sz="800" b="1" dirty="0" smtClean="0">
              <a:solidFill>
                <a:schemeClr val="bg1">
                  <a:lumMod val="50000"/>
                </a:schemeClr>
              </a:solidFill>
              <a:latin typeface="Calibri" panose="020F0502020204030204" pitchFamily="34" charset="0"/>
              <a:cs typeface="Calibri" panose="020F0502020204030204" pitchFamily="34" charset="0"/>
            </a:endParaRPr>
          </a:p>
          <a:p>
            <a:pPr>
              <a:lnSpc>
                <a:spcPct val="150000"/>
              </a:lnSpc>
              <a:spcBef>
                <a:spcPct val="0"/>
              </a:spcBef>
              <a:buClr>
                <a:schemeClr val="accent2"/>
              </a:buClr>
              <a:buFont typeface="Arial" panose="020B0604020202020204" pitchFamily="34" charset="0"/>
              <a:buChar char="•"/>
              <a:defRPr/>
            </a:pPr>
            <a:r>
              <a:rPr lang="es-ES" altLang="es-ES" sz="1500" b="1" dirty="0" smtClean="0">
                <a:solidFill>
                  <a:schemeClr val="bg1">
                    <a:lumMod val="50000"/>
                  </a:schemeClr>
                </a:solidFill>
                <a:latin typeface="Calibri" panose="020F0502020204030204" pitchFamily="34" charset="0"/>
                <a:cs typeface="Calibri" panose="020F0502020204030204" pitchFamily="34" charset="0"/>
              </a:rPr>
              <a:t>Estudiar</a:t>
            </a:r>
            <a:r>
              <a:rPr lang="es-ES" altLang="es-ES" sz="1500" dirty="0" smtClean="0">
                <a:solidFill>
                  <a:schemeClr val="bg1">
                    <a:lumMod val="50000"/>
                  </a:schemeClr>
                </a:solidFill>
                <a:latin typeface="Calibri" panose="020F0502020204030204" pitchFamily="34" charset="0"/>
                <a:cs typeface="Calibri" panose="020F0502020204030204" pitchFamily="34" charset="0"/>
              </a:rPr>
              <a:t> </a:t>
            </a:r>
            <a:r>
              <a:rPr lang="es-ES" altLang="es-ES" sz="1500" dirty="0">
                <a:solidFill>
                  <a:schemeClr val="bg1">
                    <a:lumMod val="50000"/>
                  </a:schemeClr>
                </a:solidFill>
                <a:latin typeface="Calibri" panose="020F0502020204030204" pitchFamily="34" charset="0"/>
                <a:cs typeface="Calibri" panose="020F0502020204030204" pitchFamily="34" charset="0"/>
              </a:rPr>
              <a:t>y </a:t>
            </a:r>
            <a:r>
              <a:rPr lang="es-ES" altLang="es-ES" sz="1500" b="1" dirty="0">
                <a:solidFill>
                  <a:schemeClr val="bg1">
                    <a:lumMod val="50000"/>
                  </a:schemeClr>
                </a:solidFill>
                <a:latin typeface="Calibri" panose="020F0502020204030204" pitchFamily="34" charset="0"/>
                <a:cs typeface="Calibri" panose="020F0502020204030204" pitchFamily="34" charset="0"/>
              </a:rPr>
              <a:t>proponer</a:t>
            </a:r>
            <a:r>
              <a:rPr lang="es-ES" altLang="es-ES" sz="1500" dirty="0">
                <a:solidFill>
                  <a:schemeClr val="bg1">
                    <a:lumMod val="50000"/>
                  </a:schemeClr>
                </a:solidFill>
                <a:latin typeface="Calibri" panose="020F0502020204030204" pitchFamily="34" charset="0"/>
                <a:cs typeface="Calibri" panose="020F0502020204030204" pitchFamily="34" charset="0"/>
              </a:rPr>
              <a:t> las medidas necesarias para</a:t>
            </a:r>
            <a:r>
              <a:rPr lang="es-ES" altLang="es-ES" sz="1500" dirty="0" smtClean="0">
                <a:solidFill>
                  <a:schemeClr val="bg1">
                    <a:lumMod val="50000"/>
                  </a:schemeClr>
                </a:solidFill>
                <a:latin typeface="Calibri" panose="020F0502020204030204" pitchFamily="34" charset="0"/>
                <a:cs typeface="Calibri" panose="020F0502020204030204" pitchFamily="34" charset="0"/>
              </a:rPr>
              <a:t>:</a:t>
            </a:r>
            <a:endParaRPr lang="es-ES" altLang="es-ES" sz="1500" dirty="0">
              <a:solidFill>
                <a:schemeClr val="bg1">
                  <a:lumMod val="50000"/>
                </a:schemeClr>
              </a:solidFill>
              <a:latin typeface="Calibri" panose="020F0502020204030204" pitchFamily="34" charset="0"/>
              <a:cs typeface="Calibri" panose="020F0502020204030204" pitchFamily="34" charset="0"/>
            </a:endParaRPr>
          </a:p>
          <a:p>
            <a:pPr lvl="1">
              <a:lnSpc>
                <a:spcPct val="150000"/>
              </a:lnSpc>
              <a:spcBef>
                <a:spcPct val="0"/>
              </a:spcBef>
              <a:buClr>
                <a:schemeClr val="bg1">
                  <a:lumMod val="65000"/>
                </a:schemeClr>
              </a:buClr>
              <a:buFont typeface="Arial" panose="020B0604020202020204" pitchFamily="34" charset="0"/>
              <a:buChar char="•"/>
              <a:defRPr/>
            </a:pPr>
            <a:r>
              <a:rPr lang="es-ES" altLang="es-ES" sz="1300" dirty="0" smtClean="0">
                <a:solidFill>
                  <a:schemeClr val="bg1">
                    <a:lumMod val="50000"/>
                  </a:schemeClr>
                </a:solidFill>
                <a:latin typeface="Calibri" panose="020F0502020204030204" pitchFamily="34" charset="0"/>
                <a:cs typeface="Calibri" panose="020F0502020204030204" pitchFamily="34" charset="0"/>
              </a:rPr>
              <a:t>Impulsar </a:t>
            </a:r>
            <a:r>
              <a:rPr lang="es-ES" altLang="es-ES" sz="1300" dirty="0">
                <a:solidFill>
                  <a:schemeClr val="bg1">
                    <a:lumMod val="50000"/>
                  </a:schemeClr>
                </a:solidFill>
                <a:latin typeface="Calibri" panose="020F0502020204030204" pitchFamily="34" charset="0"/>
                <a:cs typeface="Calibri" panose="020F0502020204030204" pitchFamily="34" charset="0"/>
              </a:rPr>
              <a:t>la transparencia, la concurrencia y la integridad en nuestro sistema de contratación </a:t>
            </a:r>
            <a:r>
              <a:rPr lang="es-ES" altLang="es-ES" sz="1300" dirty="0" smtClean="0">
                <a:solidFill>
                  <a:schemeClr val="bg1">
                    <a:lumMod val="50000"/>
                  </a:schemeClr>
                </a:solidFill>
                <a:latin typeface="Calibri" panose="020F0502020204030204" pitchFamily="34" charset="0"/>
                <a:cs typeface="Calibri" panose="020F0502020204030204" pitchFamily="34" charset="0"/>
              </a:rPr>
              <a:t>pública.</a:t>
            </a:r>
          </a:p>
          <a:p>
            <a:pPr lvl="1">
              <a:lnSpc>
                <a:spcPct val="150000"/>
              </a:lnSpc>
              <a:spcBef>
                <a:spcPct val="0"/>
              </a:spcBef>
              <a:buClr>
                <a:schemeClr val="bg1">
                  <a:lumMod val="65000"/>
                </a:schemeClr>
              </a:buClr>
              <a:buFont typeface="Arial" panose="020B0604020202020204" pitchFamily="34" charset="0"/>
              <a:buChar char="•"/>
              <a:defRPr/>
            </a:pPr>
            <a:r>
              <a:rPr lang="es-ES" altLang="es-ES" sz="1300" dirty="0" smtClean="0">
                <a:solidFill>
                  <a:schemeClr val="bg1">
                    <a:lumMod val="50000"/>
                  </a:schemeClr>
                </a:solidFill>
                <a:latin typeface="Calibri" panose="020F0502020204030204" pitchFamily="34" charset="0"/>
                <a:cs typeface="Calibri" panose="020F0502020204030204" pitchFamily="34" charset="0"/>
              </a:rPr>
              <a:t>Mejorar </a:t>
            </a:r>
            <a:r>
              <a:rPr lang="es-ES" altLang="es-ES" sz="1300" dirty="0">
                <a:solidFill>
                  <a:schemeClr val="bg1">
                    <a:lumMod val="50000"/>
                  </a:schemeClr>
                </a:solidFill>
                <a:latin typeface="Calibri" panose="020F0502020204030204" pitchFamily="34" charset="0"/>
                <a:cs typeface="Calibri" panose="020F0502020204030204" pitchFamily="34" charset="0"/>
              </a:rPr>
              <a:t>su eficiencia, tanto desde la perspectiva de las administraciones públicas como de los operadores </a:t>
            </a:r>
            <a:r>
              <a:rPr lang="es-ES" altLang="es-ES" sz="1300" dirty="0" smtClean="0">
                <a:solidFill>
                  <a:schemeClr val="bg1">
                    <a:lumMod val="50000"/>
                  </a:schemeClr>
                </a:solidFill>
                <a:latin typeface="Calibri" panose="020F0502020204030204" pitchFamily="34" charset="0"/>
                <a:cs typeface="Calibri" panose="020F0502020204030204" pitchFamily="34" charset="0"/>
              </a:rPr>
              <a:t>económicos.</a:t>
            </a:r>
          </a:p>
          <a:p>
            <a:pPr lvl="1">
              <a:lnSpc>
                <a:spcPct val="150000"/>
              </a:lnSpc>
              <a:spcBef>
                <a:spcPct val="0"/>
              </a:spcBef>
              <a:buClr>
                <a:schemeClr val="bg1">
                  <a:lumMod val="65000"/>
                </a:schemeClr>
              </a:buClr>
              <a:buFont typeface="Arial" panose="020B0604020202020204" pitchFamily="34" charset="0"/>
              <a:buChar char="•"/>
              <a:defRPr/>
            </a:pPr>
            <a:r>
              <a:rPr lang="es-ES" altLang="es-ES" sz="1300" dirty="0" smtClean="0">
                <a:solidFill>
                  <a:schemeClr val="bg1">
                    <a:lumMod val="50000"/>
                  </a:schemeClr>
                </a:solidFill>
                <a:latin typeface="Calibri" panose="020F0502020204030204" pitchFamily="34" charset="0"/>
                <a:cs typeface="Calibri" panose="020F0502020204030204" pitchFamily="34" charset="0"/>
              </a:rPr>
              <a:t>Facilitar </a:t>
            </a:r>
            <a:r>
              <a:rPr lang="es-ES" altLang="es-ES" sz="1300" dirty="0">
                <a:solidFill>
                  <a:schemeClr val="bg1">
                    <a:lumMod val="50000"/>
                  </a:schemeClr>
                </a:solidFill>
                <a:latin typeface="Calibri" panose="020F0502020204030204" pitchFamily="34" charset="0"/>
                <a:cs typeface="Calibri" panose="020F0502020204030204" pitchFamily="34" charset="0"/>
              </a:rPr>
              <a:t>el acceso de las PYMES al mercado </a:t>
            </a:r>
            <a:r>
              <a:rPr lang="es-ES" altLang="es-ES" sz="1300" dirty="0" smtClean="0">
                <a:solidFill>
                  <a:schemeClr val="bg1">
                    <a:lumMod val="50000"/>
                  </a:schemeClr>
                </a:solidFill>
                <a:latin typeface="Calibri" panose="020F0502020204030204" pitchFamily="34" charset="0"/>
                <a:cs typeface="Calibri" panose="020F0502020204030204" pitchFamily="34" charset="0"/>
              </a:rPr>
              <a:t>público.</a:t>
            </a:r>
          </a:p>
          <a:p>
            <a:pPr lvl="1">
              <a:lnSpc>
                <a:spcPct val="150000"/>
              </a:lnSpc>
              <a:spcBef>
                <a:spcPct val="0"/>
              </a:spcBef>
              <a:buClr>
                <a:schemeClr val="bg1">
                  <a:lumMod val="65000"/>
                </a:schemeClr>
              </a:buClr>
              <a:buFont typeface="Arial" panose="020B0604020202020204" pitchFamily="34" charset="0"/>
              <a:buChar char="•"/>
              <a:defRPr/>
            </a:pPr>
            <a:r>
              <a:rPr lang="es-ES" altLang="es-ES" sz="1300" dirty="0" smtClean="0">
                <a:solidFill>
                  <a:schemeClr val="bg1">
                    <a:lumMod val="50000"/>
                  </a:schemeClr>
                </a:solidFill>
                <a:latin typeface="Calibri" panose="020F0502020204030204" pitchFamily="34" charset="0"/>
                <a:cs typeface="Calibri" panose="020F0502020204030204" pitchFamily="34" charset="0"/>
              </a:rPr>
              <a:t>Fomentar </a:t>
            </a:r>
            <a:r>
              <a:rPr lang="es-ES" altLang="es-ES" sz="1300" dirty="0">
                <a:solidFill>
                  <a:schemeClr val="bg1">
                    <a:lumMod val="50000"/>
                  </a:schemeClr>
                </a:solidFill>
                <a:latin typeface="Calibri" panose="020F0502020204030204" pitchFamily="34" charset="0"/>
                <a:cs typeface="Calibri" panose="020F0502020204030204" pitchFamily="34" charset="0"/>
              </a:rPr>
              <a:t>políticas de I+D+I a través de la contratación </a:t>
            </a:r>
            <a:r>
              <a:rPr lang="es-ES" altLang="es-ES" sz="1300" dirty="0" smtClean="0">
                <a:solidFill>
                  <a:schemeClr val="bg1">
                    <a:lumMod val="50000"/>
                  </a:schemeClr>
                </a:solidFill>
                <a:latin typeface="Calibri" panose="020F0502020204030204" pitchFamily="34" charset="0"/>
                <a:cs typeface="Calibri" panose="020F0502020204030204" pitchFamily="34" charset="0"/>
              </a:rPr>
              <a:t>pública.</a:t>
            </a:r>
          </a:p>
          <a:p>
            <a:pPr lvl="1">
              <a:lnSpc>
                <a:spcPct val="150000"/>
              </a:lnSpc>
              <a:spcBef>
                <a:spcPct val="0"/>
              </a:spcBef>
              <a:buClr>
                <a:schemeClr val="bg1">
                  <a:lumMod val="65000"/>
                </a:schemeClr>
              </a:buClr>
              <a:buFont typeface="Arial" panose="020B0604020202020204" pitchFamily="34" charset="0"/>
              <a:buChar char="•"/>
              <a:defRPr/>
            </a:pPr>
            <a:r>
              <a:rPr lang="es-ES" altLang="es-ES" sz="1300" dirty="0" smtClean="0">
                <a:solidFill>
                  <a:schemeClr val="bg1">
                    <a:lumMod val="50000"/>
                  </a:schemeClr>
                </a:solidFill>
                <a:latin typeface="Calibri" panose="020F0502020204030204" pitchFamily="34" charset="0"/>
                <a:cs typeface="Calibri" panose="020F0502020204030204" pitchFamily="34" charset="0"/>
              </a:rPr>
              <a:t>Promover </a:t>
            </a:r>
            <a:r>
              <a:rPr lang="es-ES" altLang="es-ES" sz="1300" dirty="0">
                <a:solidFill>
                  <a:schemeClr val="bg1">
                    <a:lumMod val="50000"/>
                  </a:schemeClr>
                </a:solidFill>
                <a:latin typeface="Calibri" panose="020F0502020204030204" pitchFamily="34" charset="0"/>
                <a:cs typeface="Calibri" panose="020F0502020204030204" pitchFamily="34" charset="0"/>
              </a:rPr>
              <a:t>la participación de la empresa española en el mercado internacional de contratos </a:t>
            </a:r>
            <a:r>
              <a:rPr lang="es-ES" altLang="es-ES" sz="1300" dirty="0" smtClean="0">
                <a:solidFill>
                  <a:schemeClr val="bg1">
                    <a:lumMod val="50000"/>
                  </a:schemeClr>
                </a:solidFill>
                <a:latin typeface="Calibri" panose="020F0502020204030204" pitchFamily="34" charset="0"/>
                <a:cs typeface="Calibri" panose="020F0502020204030204" pitchFamily="34" charset="0"/>
              </a:rPr>
              <a:t>públicos.</a:t>
            </a:r>
          </a:p>
          <a:p>
            <a:pPr>
              <a:lnSpc>
                <a:spcPct val="150000"/>
              </a:lnSpc>
              <a:spcBef>
                <a:spcPct val="0"/>
              </a:spcBef>
              <a:buClr>
                <a:schemeClr val="accent2"/>
              </a:buClr>
              <a:buFont typeface="Arial" panose="020B0604020202020204" pitchFamily="34" charset="0"/>
              <a:buChar char="•"/>
              <a:defRPr/>
            </a:pPr>
            <a:r>
              <a:rPr lang="es-ES" altLang="es-ES" sz="1500" dirty="0" smtClean="0">
                <a:solidFill>
                  <a:schemeClr val="bg1">
                    <a:lumMod val="50000"/>
                  </a:schemeClr>
                </a:solidFill>
                <a:latin typeface="Calibri" panose="020F0502020204030204" pitchFamily="34" charset="0"/>
                <a:cs typeface="Calibri" panose="020F0502020204030204" pitchFamily="34" charset="0"/>
              </a:rPr>
              <a:t>Favorecer </a:t>
            </a:r>
            <a:r>
              <a:rPr lang="es-ES" altLang="es-ES" sz="1500" dirty="0">
                <a:solidFill>
                  <a:schemeClr val="bg1">
                    <a:lumMod val="50000"/>
                  </a:schemeClr>
                </a:solidFill>
                <a:latin typeface="Calibri" panose="020F0502020204030204" pitchFamily="34" charset="0"/>
                <a:cs typeface="Calibri" panose="020F0502020204030204" pitchFamily="34" charset="0"/>
              </a:rPr>
              <a:t>la </a:t>
            </a:r>
            <a:r>
              <a:rPr lang="es-ES" altLang="es-ES" sz="1500" b="1" dirty="0">
                <a:solidFill>
                  <a:schemeClr val="bg1">
                    <a:lumMod val="50000"/>
                  </a:schemeClr>
                </a:solidFill>
                <a:latin typeface="Calibri" panose="020F0502020204030204" pitchFamily="34" charset="0"/>
                <a:cs typeface="Calibri" panose="020F0502020204030204" pitchFamily="34" charset="0"/>
              </a:rPr>
              <a:t>cooperación</a:t>
            </a:r>
            <a:r>
              <a:rPr lang="es-ES" altLang="es-ES" sz="1500" dirty="0">
                <a:solidFill>
                  <a:schemeClr val="bg1">
                    <a:lumMod val="50000"/>
                  </a:schemeClr>
                </a:solidFill>
                <a:latin typeface="Calibri" panose="020F0502020204030204" pitchFamily="34" charset="0"/>
                <a:cs typeface="Calibri" panose="020F0502020204030204" pitchFamily="34" charset="0"/>
              </a:rPr>
              <a:t> y </a:t>
            </a:r>
            <a:r>
              <a:rPr lang="es-ES" altLang="es-ES" sz="1500" b="1" dirty="0">
                <a:solidFill>
                  <a:schemeClr val="bg1">
                    <a:lumMod val="50000"/>
                  </a:schemeClr>
                </a:solidFill>
                <a:latin typeface="Calibri" panose="020F0502020204030204" pitchFamily="34" charset="0"/>
                <a:cs typeface="Calibri" panose="020F0502020204030204" pitchFamily="34" charset="0"/>
              </a:rPr>
              <a:t>colaboración</a:t>
            </a:r>
            <a:r>
              <a:rPr lang="es-ES" altLang="es-ES" sz="1500" dirty="0">
                <a:solidFill>
                  <a:schemeClr val="bg1">
                    <a:lumMod val="50000"/>
                  </a:schemeClr>
                </a:solidFill>
                <a:latin typeface="Calibri" panose="020F0502020204030204" pitchFamily="34" charset="0"/>
                <a:cs typeface="Calibri" panose="020F0502020204030204" pitchFamily="34" charset="0"/>
              </a:rPr>
              <a:t> </a:t>
            </a:r>
            <a:r>
              <a:rPr lang="es-ES" altLang="es-ES" sz="1500" b="1" dirty="0">
                <a:solidFill>
                  <a:schemeClr val="bg1">
                    <a:lumMod val="50000"/>
                  </a:schemeClr>
                </a:solidFill>
                <a:latin typeface="Calibri" panose="020F0502020204030204" pitchFamily="34" charset="0"/>
                <a:cs typeface="Calibri" panose="020F0502020204030204" pitchFamily="34" charset="0"/>
              </a:rPr>
              <a:t>interadministrativa</a:t>
            </a:r>
            <a:r>
              <a:rPr lang="es-ES" altLang="es-ES" sz="1500" dirty="0">
                <a:solidFill>
                  <a:schemeClr val="bg1">
                    <a:lumMod val="50000"/>
                  </a:schemeClr>
                </a:solidFill>
                <a:latin typeface="Calibri" panose="020F0502020204030204" pitchFamily="34" charset="0"/>
                <a:cs typeface="Calibri" panose="020F0502020204030204" pitchFamily="34" charset="0"/>
              </a:rPr>
              <a:t> y </a:t>
            </a:r>
            <a:r>
              <a:rPr lang="es-ES" altLang="es-ES" sz="1500" b="1" dirty="0">
                <a:solidFill>
                  <a:schemeClr val="bg1">
                    <a:lumMod val="50000"/>
                  </a:schemeClr>
                </a:solidFill>
                <a:latin typeface="Calibri" panose="020F0502020204030204" pitchFamily="34" charset="0"/>
                <a:cs typeface="Calibri" panose="020F0502020204030204" pitchFamily="34" charset="0"/>
              </a:rPr>
              <a:t>público- privada </a:t>
            </a:r>
            <a:r>
              <a:rPr lang="es-ES" altLang="es-ES" sz="1500" dirty="0">
                <a:solidFill>
                  <a:schemeClr val="bg1">
                    <a:lumMod val="50000"/>
                  </a:schemeClr>
                </a:solidFill>
                <a:latin typeface="Calibri" panose="020F0502020204030204" pitchFamily="34" charset="0"/>
                <a:cs typeface="Calibri" panose="020F0502020204030204" pitchFamily="34" charset="0"/>
              </a:rPr>
              <a:t>en la contratación pública.</a:t>
            </a:r>
          </a:p>
          <a:p>
            <a:pPr marL="342900" indent="-342900">
              <a:lnSpc>
                <a:spcPct val="150000"/>
              </a:lnSpc>
              <a:spcBef>
                <a:spcPct val="0"/>
              </a:spcBef>
              <a:defRPr/>
            </a:pPr>
            <a:endParaRPr lang="es-ES" altLang="es-ES" sz="800" b="1" dirty="0" smtClean="0">
              <a:solidFill>
                <a:schemeClr val="bg1">
                  <a:lumMod val="50000"/>
                </a:schemeClr>
              </a:solidFill>
              <a:latin typeface="Calibri" panose="020F0502020204030204" pitchFamily="34" charset="0"/>
              <a:cs typeface="Calibri" panose="020F0502020204030204" pitchFamily="34" charset="0"/>
            </a:endParaRPr>
          </a:p>
        </p:txBody>
      </p:sp>
      <p:sp>
        <p:nvSpPr>
          <p:cNvPr id="6" name="Marcador de pie de página 1"/>
          <p:cNvSpPr>
            <a:spLocks noGrp="1"/>
          </p:cNvSpPr>
          <p:nvPr>
            <p:ph type="ftr" sz="quarter" idx="11"/>
          </p:nvPr>
        </p:nvSpPr>
        <p:spPr/>
        <p:txBody>
          <a:bodyPr/>
          <a:lstStyle/>
          <a:p>
            <a:r>
              <a:rPr lang="es-ES" dirty="0" smtClean="0"/>
              <a:t>María Asunción Sanmartín Mora (</a:t>
            </a:r>
            <a:r>
              <a:rPr lang="es-ES" cap="none" dirty="0" smtClean="0"/>
              <a:t>masanmartin@aragon.es</a:t>
            </a:r>
            <a:r>
              <a:rPr lang="es-ES" dirty="0" smtClean="0"/>
              <a:t>)</a:t>
            </a:r>
            <a:endParaRPr lang="es-ES" dirty="0"/>
          </a:p>
        </p:txBody>
      </p:sp>
      <p:sp>
        <p:nvSpPr>
          <p:cNvPr id="235524"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450"/>
              </a:spcAft>
              <a:buFont typeface="Arial" panose="020B0604020202020204" pitchFamily="34" charset="0"/>
              <a:defRPr sz="1500" b="1">
                <a:solidFill>
                  <a:schemeClr val="tx1"/>
                </a:solidFill>
                <a:latin typeface="Arial" panose="020B0604020202020204" pitchFamily="34" charset="0"/>
              </a:defRPr>
            </a:lvl1pPr>
            <a:lvl2pPr marL="557213" indent="-214313">
              <a:spcBef>
                <a:spcPct val="20000"/>
              </a:spcBef>
              <a:buClr>
                <a:schemeClr val="tx2"/>
              </a:buClr>
              <a:buFont typeface="Arial" panose="020B0604020202020204" pitchFamily="34" charset="0"/>
              <a:buChar char="•"/>
              <a:defRPr sz="1500">
                <a:solidFill>
                  <a:schemeClr val="tx1"/>
                </a:solidFill>
                <a:latin typeface="Arial" panose="020B0604020202020204" pitchFamily="34" charset="0"/>
              </a:defRPr>
            </a:lvl2pPr>
            <a:lvl3pPr marL="8572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2001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15430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fld id="{1D5D7898-AFBE-4F3C-9053-DBA59A8D7CC6}" type="slidenum">
              <a:rPr lang="es-ES" altLang="es-ES" sz="1800">
                <a:solidFill>
                  <a:schemeClr val="bg1"/>
                </a:solidFill>
              </a:rPr>
              <a:pPr>
                <a:spcBef>
                  <a:spcPct val="0"/>
                </a:spcBef>
                <a:spcAft>
                  <a:spcPct val="0"/>
                </a:spcAft>
                <a:buFontTx/>
                <a:buNone/>
              </a:pPr>
              <a:t>6</a:t>
            </a:fld>
            <a:endParaRPr lang="es-ES" altLang="es-ES" sz="1800">
              <a:solidFill>
                <a:schemeClr val="bg1"/>
              </a:solidFill>
            </a:endParaRPr>
          </a:p>
        </p:txBody>
      </p:sp>
      <p:sp>
        <p:nvSpPr>
          <p:cNvPr id="235523" name="Text Box 11"/>
          <p:cNvSpPr txBox="1">
            <a:spLocks noChangeArrowheads="1"/>
          </p:cNvSpPr>
          <p:nvPr/>
        </p:nvSpPr>
        <p:spPr bwMode="auto">
          <a:xfrm>
            <a:off x="923109" y="1051505"/>
            <a:ext cx="7486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pPr>
            <a:r>
              <a:rPr lang="es-ES" altLang="es-ES" sz="2800" i="1" dirty="0" smtClean="0">
                <a:solidFill>
                  <a:schemeClr val="accent2">
                    <a:lumMod val="75000"/>
                  </a:schemeClr>
                </a:solidFill>
                <a:latin typeface="Calibri" panose="020F0502020204030204" pitchFamily="34" charset="0"/>
                <a:cs typeface="Calibri" panose="020F0502020204030204" pitchFamily="34" charset="0"/>
              </a:rPr>
              <a:t>El Observatorio de Contratación Pública</a:t>
            </a:r>
            <a:endParaRPr lang="es-ES" altLang="es-ES" sz="2800" i="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22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827416" y="1765613"/>
            <a:ext cx="6627223" cy="3671888"/>
          </a:xfrm>
        </p:spPr>
        <p:txBody>
          <a:bodyPr rtlCol="0">
            <a:noAutofit/>
          </a:bodyPr>
          <a:lstStyle/>
          <a:p>
            <a:pPr marL="342900" indent="-342900">
              <a:lnSpc>
                <a:spcPct val="150000"/>
              </a:lnSpc>
              <a:spcBef>
                <a:spcPct val="0"/>
              </a:spcBef>
              <a:defRPr/>
            </a:pPr>
            <a:r>
              <a:rPr lang="es-ES" altLang="es-ES" sz="1800" b="1" dirty="0" smtClean="0">
                <a:solidFill>
                  <a:schemeClr val="bg1">
                    <a:lumMod val="50000"/>
                  </a:schemeClr>
                </a:solidFill>
                <a:latin typeface="Calibri" panose="020F0502020204030204" pitchFamily="34" charset="0"/>
                <a:cs typeface="Calibri" panose="020F0502020204030204" pitchFamily="34" charset="0"/>
              </a:rPr>
              <a:t>Acciones:</a:t>
            </a:r>
            <a:endParaRPr lang="es-ES" altLang="es-ES" sz="1400" dirty="0">
              <a:solidFill>
                <a:schemeClr val="bg1">
                  <a:lumMod val="50000"/>
                </a:schemeClr>
              </a:solidFill>
              <a:latin typeface="Calibri" panose="020F0502020204030204" pitchFamily="34" charset="0"/>
              <a:cs typeface="Calibri" panose="020F0502020204030204" pitchFamily="34" charset="0"/>
            </a:endParaRPr>
          </a:p>
          <a:p>
            <a:pPr lvl="1">
              <a:lnSpc>
                <a:spcPct val="150000"/>
              </a:lnSpc>
              <a:spcBef>
                <a:spcPct val="0"/>
              </a:spcBef>
              <a:buFont typeface="Arial" panose="020B0604020202020204" pitchFamily="34" charset="0"/>
              <a:buChar char="•"/>
              <a:defRPr/>
            </a:pPr>
            <a:r>
              <a:rPr lang="es-ES" altLang="es-ES" sz="1300" dirty="0" smtClean="0">
                <a:solidFill>
                  <a:schemeClr val="bg1">
                    <a:lumMod val="50000"/>
                  </a:schemeClr>
                </a:solidFill>
                <a:latin typeface="Calibri" panose="020F0502020204030204" pitchFamily="34" charset="0"/>
                <a:cs typeface="Calibri" panose="020F0502020204030204" pitchFamily="34" charset="0"/>
              </a:rPr>
              <a:t>Difundir </a:t>
            </a:r>
            <a:r>
              <a:rPr lang="es-ES" altLang="es-ES" sz="1300" dirty="0">
                <a:solidFill>
                  <a:schemeClr val="bg1">
                    <a:lumMod val="50000"/>
                  </a:schemeClr>
                </a:solidFill>
                <a:latin typeface="Calibri" panose="020F0502020204030204" pitchFamily="34" charset="0"/>
                <a:cs typeface="Calibri" panose="020F0502020204030204" pitchFamily="34" charset="0"/>
              </a:rPr>
              <a:t>toda la </a:t>
            </a:r>
            <a:r>
              <a:rPr lang="es-ES" altLang="es-ES" sz="1300" b="1" dirty="0">
                <a:solidFill>
                  <a:schemeClr val="bg1">
                    <a:lumMod val="50000"/>
                  </a:schemeClr>
                </a:solidFill>
                <a:latin typeface="Calibri" panose="020F0502020204030204" pitchFamily="34" charset="0"/>
                <a:cs typeface="Calibri" panose="020F0502020204030204" pitchFamily="34" charset="0"/>
              </a:rPr>
              <a:t>información</a:t>
            </a:r>
            <a:r>
              <a:rPr lang="es-ES" altLang="es-ES" sz="1300" dirty="0">
                <a:solidFill>
                  <a:schemeClr val="bg1">
                    <a:lumMod val="50000"/>
                  </a:schemeClr>
                </a:solidFill>
                <a:latin typeface="Calibri" panose="020F0502020204030204" pitchFamily="34" charset="0"/>
                <a:cs typeface="Calibri" panose="020F0502020204030204" pitchFamily="34" charset="0"/>
              </a:rPr>
              <a:t> relevante en materia de contratación pública de ámbito nacional e internacional.</a:t>
            </a:r>
          </a:p>
          <a:p>
            <a:pPr lvl="1">
              <a:lnSpc>
                <a:spcPct val="150000"/>
              </a:lnSpc>
              <a:spcBef>
                <a:spcPct val="0"/>
              </a:spcBef>
              <a:buFont typeface="Arial" panose="020B0604020202020204" pitchFamily="34" charset="0"/>
              <a:buChar char="•"/>
              <a:defRPr/>
            </a:pPr>
            <a:r>
              <a:rPr lang="es-ES" altLang="es-ES" sz="1300" dirty="0" smtClean="0">
                <a:solidFill>
                  <a:schemeClr val="bg1">
                    <a:lumMod val="50000"/>
                  </a:schemeClr>
                </a:solidFill>
                <a:latin typeface="Calibri" panose="020F0502020204030204" pitchFamily="34" charset="0"/>
                <a:cs typeface="Calibri" panose="020F0502020204030204" pitchFamily="34" charset="0"/>
              </a:rPr>
              <a:t>Publicar </a:t>
            </a:r>
            <a:r>
              <a:rPr lang="es-ES" altLang="es-ES" sz="1300" dirty="0">
                <a:solidFill>
                  <a:schemeClr val="bg1">
                    <a:lumMod val="50000"/>
                  </a:schemeClr>
                </a:solidFill>
                <a:latin typeface="Calibri" panose="020F0502020204030204" pitchFamily="34" charset="0"/>
                <a:cs typeface="Calibri" panose="020F0502020204030204" pitchFamily="34" charset="0"/>
              </a:rPr>
              <a:t>las </a:t>
            </a:r>
            <a:r>
              <a:rPr lang="es-ES" altLang="es-ES" sz="1300" b="1" dirty="0">
                <a:solidFill>
                  <a:schemeClr val="bg1">
                    <a:lumMod val="50000"/>
                  </a:schemeClr>
                </a:solidFill>
                <a:latin typeface="Calibri" panose="020F0502020204030204" pitchFamily="34" charset="0"/>
                <a:cs typeface="Calibri" panose="020F0502020204030204" pitchFamily="34" charset="0"/>
              </a:rPr>
              <a:t>reflexiones </a:t>
            </a:r>
            <a:r>
              <a:rPr lang="es-ES" altLang="es-ES" sz="1300" b="1" dirty="0" smtClean="0">
                <a:solidFill>
                  <a:schemeClr val="bg1">
                    <a:lumMod val="50000"/>
                  </a:schemeClr>
                </a:solidFill>
                <a:latin typeface="Calibri" panose="020F0502020204030204" pitchFamily="34" charset="0"/>
                <a:cs typeface="Calibri" panose="020F0502020204030204" pitchFamily="34" charset="0"/>
              </a:rPr>
              <a:t>y opiniones </a:t>
            </a:r>
            <a:r>
              <a:rPr lang="es-ES" altLang="es-ES" sz="1300" dirty="0" smtClean="0">
                <a:solidFill>
                  <a:schemeClr val="bg1">
                    <a:lumMod val="50000"/>
                  </a:schemeClr>
                </a:solidFill>
                <a:latin typeface="Calibri" panose="020F0502020204030204" pitchFamily="34" charset="0"/>
                <a:cs typeface="Calibri" panose="020F0502020204030204" pitchFamily="34" charset="0"/>
              </a:rPr>
              <a:t>de </a:t>
            </a:r>
            <a:r>
              <a:rPr lang="es-ES" altLang="es-ES" sz="1300" dirty="0">
                <a:solidFill>
                  <a:schemeClr val="bg1">
                    <a:lumMod val="50000"/>
                  </a:schemeClr>
                </a:solidFill>
                <a:latin typeface="Calibri" panose="020F0502020204030204" pitchFamily="34" charset="0"/>
                <a:cs typeface="Calibri" panose="020F0502020204030204" pitchFamily="34" charset="0"/>
              </a:rPr>
              <a:t>los colaboradores que se sumen a la iniciativa.</a:t>
            </a:r>
          </a:p>
          <a:p>
            <a:pPr lvl="1">
              <a:lnSpc>
                <a:spcPct val="150000"/>
              </a:lnSpc>
              <a:spcBef>
                <a:spcPct val="0"/>
              </a:spcBef>
              <a:buFont typeface="Arial" panose="020B0604020202020204" pitchFamily="34" charset="0"/>
              <a:buChar char="•"/>
              <a:defRPr/>
            </a:pPr>
            <a:r>
              <a:rPr lang="es-ES" altLang="es-ES" sz="1300" dirty="0" smtClean="0">
                <a:solidFill>
                  <a:schemeClr val="bg1">
                    <a:lumMod val="50000"/>
                  </a:schemeClr>
                </a:solidFill>
                <a:latin typeface="Calibri" panose="020F0502020204030204" pitchFamily="34" charset="0"/>
                <a:cs typeface="Calibri" panose="020F0502020204030204" pitchFamily="34" charset="0"/>
              </a:rPr>
              <a:t>Elaborar </a:t>
            </a:r>
            <a:r>
              <a:rPr lang="es-ES" altLang="es-ES" sz="1300" dirty="0">
                <a:solidFill>
                  <a:schemeClr val="bg1">
                    <a:lumMod val="50000"/>
                  </a:schemeClr>
                </a:solidFill>
                <a:latin typeface="Calibri" panose="020F0502020204030204" pitchFamily="34" charset="0"/>
                <a:cs typeface="Calibri" panose="020F0502020204030204" pitchFamily="34" charset="0"/>
              </a:rPr>
              <a:t>y difundir informes periódicos que recojan las </a:t>
            </a:r>
            <a:r>
              <a:rPr lang="es-ES" altLang="es-ES" sz="1300" b="1" dirty="0">
                <a:solidFill>
                  <a:schemeClr val="bg1">
                    <a:lumMod val="50000"/>
                  </a:schemeClr>
                </a:solidFill>
                <a:latin typeface="Calibri" panose="020F0502020204030204" pitchFamily="34" charset="0"/>
                <a:cs typeface="Calibri" panose="020F0502020204030204" pitchFamily="34" charset="0"/>
              </a:rPr>
              <a:t>propuestas de mejora </a:t>
            </a:r>
            <a:r>
              <a:rPr lang="es-ES" altLang="es-ES" sz="1300" dirty="0">
                <a:solidFill>
                  <a:schemeClr val="bg1">
                    <a:lumMod val="50000"/>
                  </a:schemeClr>
                </a:solidFill>
                <a:latin typeface="Calibri" panose="020F0502020204030204" pitchFamily="34" charset="0"/>
                <a:cs typeface="Calibri" panose="020F0502020204030204" pitchFamily="34" charset="0"/>
              </a:rPr>
              <a:t>surgidas del análisis y el debate realizado por el grupo de </a:t>
            </a:r>
            <a:r>
              <a:rPr lang="es-ES" altLang="es-ES" sz="1300" dirty="0" smtClean="0">
                <a:solidFill>
                  <a:schemeClr val="bg1">
                    <a:lumMod val="50000"/>
                  </a:schemeClr>
                </a:solidFill>
                <a:latin typeface="Calibri" panose="020F0502020204030204" pitchFamily="34" charset="0"/>
                <a:cs typeface="Calibri" panose="020F0502020204030204" pitchFamily="34" charset="0"/>
              </a:rPr>
              <a:t>expertos.</a:t>
            </a:r>
          </a:p>
          <a:p>
            <a:pPr lvl="1">
              <a:lnSpc>
                <a:spcPct val="150000"/>
              </a:lnSpc>
              <a:spcBef>
                <a:spcPct val="0"/>
              </a:spcBef>
              <a:buFont typeface="Arial" panose="020B0604020202020204" pitchFamily="34" charset="0"/>
              <a:buChar char="•"/>
              <a:defRPr/>
            </a:pPr>
            <a:r>
              <a:rPr lang="es-ES" altLang="es-ES" sz="1300" dirty="0" smtClean="0">
                <a:solidFill>
                  <a:schemeClr val="bg1">
                    <a:lumMod val="50000"/>
                  </a:schemeClr>
                </a:solidFill>
                <a:latin typeface="Calibri" panose="020F0502020204030204" pitchFamily="34" charset="0"/>
                <a:cs typeface="Calibri" panose="020F0502020204030204" pitchFamily="34" charset="0"/>
              </a:rPr>
              <a:t>Contribuir </a:t>
            </a:r>
            <a:r>
              <a:rPr lang="es-ES" altLang="es-ES" sz="1300" dirty="0">
                <a:solidFill>
                  <a:schemeClr val="bg1">
                    <a:lumMod val="50000"/>
                  </a:schemeClr>
                </a:solidFill>
                <a:latin typeface="Calibri" panose="020F0502020204030204" pitchFamily="34" charset="0"/>
                <a:cs typeface="Calibri" panose="020F0502020204030204" pitchFamily="34" charset="0"/>
              </a:rPr>
              <a:t>a la </a:t>
            </a:r>
            <a:r>
              <a:rPr lang="es-ES" altLang="es-ES" sz="1300" b="1" dirty="0">
                <a:solidFill>
                  <a:schemeClr val="bg1">
                    <a:lumMod val="50000"/>
                  </a:schemeClr>
                </a:solidFill>
                <a:latin typeface="Calibri" panose="020F0502020204030204" pitchFamily="34" charset="0"/>
                <a:cs typeface="Calibri" panose="020F0502020204030204" pitchFamily="34" charset="0"/>
              </a:rPr>
              <a:t>profesionalización</a:t>
            </a:r>
            <a:r>
              <a:rPr lang="es-ES" altLang="es-ES" sz="1300" dirty="0">
                <a:solidFill>
                  <a:schemeClr val="bg1">
                    <a:lumMod val="50000"/>
                  </a:schemeClr>
                </a:solidFill>
                <a:latin typeface="Calibri" panose="020F0502020204030204" pitchFamily="34" charset="0"/>
                <a:cs typeface="Calibri" panose="020F0502020204030204" pitchFamily="34" charset="0"/>
              </a:rPr>
              <a:t> de la compra pública mediante programas y cursos de formación</a:t>
            </a:r>
            <a:r>
              <a:rPr lang="es-ES" altLang="es-ES" sz="1300" dirty="0" smtClean="0">
                <a:solidFill>
                  <a:schemeClr val="bg1">
                    <a:lumMod val="50000"/>
                  </a:schemeClr>
                </a:solidFill>
                <a:latin typeface="Calibri" panose="020F0502020204030204" pitchFamily="34" charset="0"/>
                <a:cs typeface="Calibri" panose="020F0502020204030204" pitchFamily="34" charset="0"/>
              </a:rPr>
              <a:t>.</a:t>
            </a:r>
            <a:endParaRPr lang="es-ES" altLang="es-ES" sz="1300" dirty="0">
              <a:solidFill>
                <a:schemeClr val="bg1">
                  <a:lumMod val="50000"/>
                </a:schemeClr>
              </a:solidFill>
              <a:latin typeface="Calibri" panose="020F0502020204030204" pitchFamily="34" charset="0"/>
              <a:cs typeface="Calibri" panose="020F0502020204030204" pitchFamily="34" charset="0"/>
            </a:endParaRPr>
          </a:p>
        </p:txBody>
      </p:sp>
      <p:sp>
        <p:nvSpPr>
          <p:cNvPr id="6" name="Marcador de pie de página 1"/>
          <p:cNvSpPr>
            <a:spLocks noGrp="1"/>
          </p:cNvSpPr>
          <p:nvPr>
            <p:ph type="ftr" sz="quarter" idx="11"/>
          </p:nvPr>
        </p:nvSpPr>
        <p:spPr/>
        <p:txBody>
          <a:bodyPr/>
          <a:lstStyle/>
          <a:p>
            <a:r>
              <a:rPr lang="es-ES" dirty="0" smtClean="0"/>
              <a:t>María Asunción Sanmartín Mora (</a:t>
            </a:r>
            <a:r>
              <a:rPr lang="es-ES" cap="none" dirty="0" smtClean="0"/>
              <a:t>masanmartin@aragon.es</a:t>
            </a:r>
            <a:r>
              <a:rPr lang="es-ES" dirty="0" smtClean="0"/>
              <a:t>)</a:t>
            </a:r>
            <a:endParaRPr lang="es-ES" dirty="0"/>
          </a:p>
        </p:txBody>
      </p:sp>
      <p:sp>
        <p:nvSpPr>
          <p:cNvPr id="235524"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450"/>
              </a:spcAft>
              <a:buFont typeface="Arial" panose="020B0604020202020204" pitchFamily="34" charset="0"/>
              <a:defRPr sz="1500" b="1">
                <a:solidFill>
                  <a:schemeClr val="tx1"/>
                </a:solidFill>
                <a:latin typeface="Arial" panose="020B0604020202020204" pitchFamily="34" charset="0"/>
              </a:defRPr>
            </a:lvl1pPr>
            <a:lvl2pPr marL="557213" indent="-214313">
              <a:spcBef>
                <a:spcPct val="20000"/>
              </a:spcBef>
              <a:buClr>
                <a:schemeClr val="tx2"/>
              </a:buClr>
              <a:buFont typeface="Arial" panose="020B0604020202020204" pitchFamily="34" charset="0"/>
              <a:buChar char="•"/>
              <a:defRPr sz="1500">
                <a:solidFill>
                  <a:schemeClr val="tx1"/>
                </a:solidFill>
                <a:latin typeface="Arial" panose="020B0604020202020204" pitchFamily="34" charset="0"/>
              </a:defRPr>
            </a:lvl2pPr>
            <a:lvl3pPr marL="8572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2001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15430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fld id="{1D5D7898-AFBE-4F3C-9053-DBA59A8D7CC6}" type="slidenum">
              <a:rPr lang="es-ES" altLang="es-ES" sz="1800">
                <a:solidFill>
                  <a:schemeClr val="bg1"/>
                </a:solidFill>
              </a:rPr>
              <a:pPr>
                <a:spcBef>
                  <a:spcPct val="0"/>
                </a:spcBef>
                <a:spcAft>
                  <a:spcPct val="0"/>
                </a:spcAft>
                <a:buFontTx/>
                <a:buNone/>
              </a:pPr>
              <a:t>7</a:t>
            </a:fld>
            <a:endParaRPr lang="es-ES" altLang="es-ES" sz="1800">
              <a:solidFill>
                <a:schemeClr val="bg1"/>
              </a:solidFill>
            </a:endParaRPr>
          </a:p>
        </p:txBody>
      </p:sp>
      <p:sp>
        <p:nvSpPr>
          <p:cNvPr id="235523" name="Text Box 11"/>
          <p:cNvSpPr txBox="1">
            <a:spLocks noChangeArrowheads="1"/>
          </p:cNvSpPr>
          <p:nvPr/>
        </p:nvSpPr>
        <p:spPr bwMode="auto">
          <a:xfrm>
            <a:off x="827416" y="1051505"/>
            <a:ext cx="7486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pPr>
            <a:r>
              <a:rPr lang="es-ES" altLang="es-ES" sz="2800" i="1" dirty="0" smtClean="0">
                <a:solidFill>
                  <a:schemeClr val="accent2">
                    <a:lumMod val="75000"/>
                  </a:schemeClr>
                </a:solidFill>
                <a:latin typeface="Calibri" panose="020F0502020204030204" pitchFamily="34" charset="0"/>
                <a:cs typeface="Calibri" panose="020F0502020204030204" pitchFamily="34" charset="0"/>
              </a:rPr>
              <a:t>El Observatorio de Contratación Pública</a:t>
            </a:r>
            <a:endParaRPr lang="es-ES" altLang="es-ES" sz="2800" i="1" dirty="0">
              <a:solidFill>
                <a:schemeClr val="accent2">
                  <a:lumMod val="75000"/>
                </a:schemeClr>
              </a:solidFill>
              <a:latin typeface="Calibri" panose="020F0502020204030204" pitchFamily="34" charset="0"/>
              <a:cs typeface="Calibri" panose="020F0502020204030204" pitchFamily="34" charset="0"/>
            </a:endParaRPr>
          </a:p>
        </p:txBody>
      </p:sp>
      <p:graphicFrame>
        <p:nvGraphicFramePr>
          <p:cNvPr id="2" name="1 Gráfico"/>
          <p:cNvGraphicFramePr/>
          <p:nvPr>
            <p:extLst>
              <p:ext uri="{D42A27DB-BD31-4B8C-83A1-F6EECF244321}">
                <p14:modId xmlns:p14="http://schemas.microsoft.com/office/powerpoint/2010/main" val="4220189820"/>
              </p:ext>
            </p:extLst>
          </p:nvPr>
        </p:nvGraphicFramePr>
        <p:xfrm>
          <a:off x="1522543" y="4274288"/>
          <a:ext cx="5622536" cy="1994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0248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557349" y="1754981"/>
            <a:ext cx="7852014" cy="3671888"/>
          </a:xfrm>
        </p:spPr>
        <p:txBody>
          <a:bodyPr rtlCol="0">
            <a:noAutofit/>
          </a:bodyPr>
          <a:lstStyle/>
          <a:p>
            <a:pPr marL="342900" indent="-342900">
              <a:lnSpc>
                <a:spcPct val="150000"/>
              </a:lnSpc>
              <a:spcBef>
                <a:spcPct val="0"/>
              </a:spcBef>
              <a:defRPr/>
            </a:pPr>
            <a:r>
              <a:rPr lang="es-ES" altLang="es-ES" sz="1400" b="1" dirty="0" smtClean="0">
                <a:solidFill>
                  <a:schemeClr val="bg1">
                    <a:lumMod val="50000"/>
                  </a:schemeClr>
                </a:solidFill>
                <a:latin typeface="Calibri" panose="020F0502020204030204" pitchFamily="34" charset="0"/>
                <a:cs typeface="Calibri" panose="020F0502020204030204" pitchFamily="34" charset="0"/>
              </a:rPr>
              <a:t>Como se creo:</a:t>
            </a:r>
          </a:p>
          <a:p>
            <a:pPr marL="342900" indent="-342900">
              <a:lnSpc>
                <a:spcPct val="150000"/>
              </a:lnSpc>
              <a:spcBef>
                <a:spcPct val="0"/>
              </a:spcBef>
              <a:defRPr/>
            </a:pPr>
            <a:r>
              <a:rPr lang="es-ES" altLang="es-ES" sz="1200" dirty="0">
                <a:solidFill>
                  <a:schemeClr val="bg1">
                    <a:lumMod val="50000"/>
                  </a:schemeClr>
                </a:solidFill>
                <a:latin typeface="Calibri" panose="020F0502020204030204" pitchFamily="34" charset="0"/>
                <a:cs typeface="Calibri" panose="020F0502020204030204" pitchFamily="34" charset="0"/>
              </a:rPr>
              <a:t>S</a:t>
            </a:r>
            <a:r>
              <a:rPr lang="es-ES" altLang="es-ES" sz="1200" dirty="0" smtClean="0">
                <a:solidFill>
                  <a:schemeClr val="bg1">
                    <a:lumMod val="50000"/>
                  </a:schemeClr>
                </a:solidFill>
                <a:latin typeface="Calibri" panose="020F0502020204030204" pitchFamily="34" charset="0"/>
                <a:cs typeface="Calibri" panose="020F0502020204030204" pitchFamily="34" charset="0"/>
              </a:rPr>
              <a:t>urgió </a:t>
            </a:r>
            <a:r>
              <a:rPr lang="es-ES" altLang="es-ES" sz="1200" dirty="0">
                <a:solidFill>
                  <a:schemeClr val="bg1">
                    <a:lumMod val="50000"/>
                  </a:schemeClr>
                </a:solidFill>
                <a:latin typeface="Calibri" panose="020F0502020204030204" pitchFamily="34" charset="0"/>
                <a:cs typeface="Calibri" panose="020F0502020204030204" pitchFamily="34" charset="0"/>
              </a:rPr>
              <a:t>como resultado </a:t>
            </a:r>
            <a:r>
              <a:rPr lang="es-ES" altLang="es-ES" sz="1200" dirty="0" smtClean="0">
                <a:solidFill>
                  <a:schemeClr val="bg1">
                    <a:lumMod val="50000"/>
                  </a:schemeClr>
                </a:solidFill>
                <a:latin typeface="Calibri" panose="020F0502020204030204" pitchFamily="34" charset="0"/>
                <a:cs typeface="Calibri" panose="020F0502020204030204" pitchFamily="34" charset="0"/>
              </a:rPr>
              <a:t>de un </a:t>
            </a:r>
            <a:r>
              <a:rPr lang="es-ES" altLang="es-ES" sz="1200" dirty="0">
                <a:solidFill>
                  <a:schemeClr val="bg1">
                    <a:lumMod val="50000"/>
                  </a:schemeClr>
                </a:solidFill>
                <a:latin typeface="Calibri" panose="020F0502020204030204" pitchFamily="34" charset="0"/>
                <a:cs typeface="Calibri" panose="020F0502020204030204" pitchFamily="34" charset="0"/>
              </a:rPr>
              <a:t>Proyecto de investigación concedido por el Ministerio de Ciencia e </a:t>
            </a:r>
            <a:r>
              <a:rPr lang="es-ES" altLang="es-ES" sz="1200" dirty="0" smtClean="0">
                <a:solidFill>
                  <a:schemeClr val="bg1">
                    <a:lumMod val="50000"/>
                  </a:schemeClr>
                </a:solidFill>
                <a:latin typeface="Calibri" panose="020F0502020204030204" pitchFamily="34" charset="0"/>
                <a:cs typeface="Calibri" panose="020F0502020204030204" pitchFamily="34" charset="0"/>
              </a:rPr>
              <a:t>Innovación, </a:t>
            </a:r>
            <a:r>
              <a:rPr lang="es-ES" altLang="es-ES" sz="1200" dirty="0">
                <a:solidFill>
                  <a:schemeClr val="bg1">
                    <a:lumMod val="50000"/>
                  </a:schemeClr>
                </a:solidFill>
                <a:latin typeface="Calibri" panose="020F0502020204030204" pitchFamily="34" charset="0"/>
                <a:cs typeface="Calibri" panose="020F0502020204030204" pitchFamily="34" charset="0"/>
              </a:rPr>
              <a:t>y de la colaboración con la consultora multinacional</a:t>
            </a:r>
            <a:r>
              <a:rPr lang="es-ES" altLang="es-ES" sz="1200" b="1" dirty="0">
                <a:solidFill>
                  <a:schemeClr val="bg1">
                    <a:lumMod val="50000"/>
                  </a:schemeClr>
                </a:solidFill>
                <a:latin typeface="Calibri" panose="020F0502020204030204" pitchFamily="34" charset="0"/>
                <a:cs typeface="Calibri" panose="020F0502020204030204" pitchFamily="34" charset="0"/>
              </a:rPr>
              <a:t> </a:t>
            </a:r>
            <a:r>
              <a:rPr lang="es-ES" altLang="es-ES" sz="1200" b="1" dirty="0" err="1" smtClean="0">
                <a:solidFill>
                  <a:schemeClr val="bg1">
                    <a:lumMod val="50000"/>
                  </a:schemeClr>
                </a:solidFill>
                <a:latin typeface="Calibri" panose="020F0502020204030204" pitchFamily="34" charset="0"/>
                <a:cs typeface="Calibri" panose="020F0502020204030204" pitchFamily="34" charset="0"/>
              </a:rPr>
              <a:t>everis</a:t>
            </a:r>
            <a:r>
              <a:rPr lang="es-ES" altLang="es-ES" sz="1200" dirty="0" smtClean="0">
                <a:solidFill>
                  <a:schemeClr val="bg1">
                    <a:lumMod val="50000"/>
                  </a:schemeClr>
                </a:solidFill>
                <a:latin typeface="Calibri" panose="020F0502020204030204" pitchFamily="34" charset="0"/>
                <a:cs typeface="Calibri" panose="020F0502020204030204" pitchFamily="34" charset="0"/>
              </a:rPr>
              <a:t>. </a:t>
            </a:r>
            <a:r>
              <a:rPr lang="es-ES" altLang="es-ES" sz="1200" dirty="0">
                <a:solidFill>
                  <a:schemeClr val="bg1">
                    <a:lumMod val="50000"/>
                  </a:schemeClr>
                </a:solidFill>
                <a:latin typeface="Calibri" panose="020F0502020204030204" pitchFamily="34" charset="0"/>
                <a:cs typeface="Calibri" panose="020F0502020204030204" pitchFamily="34" charset="0"/>
              </a:rPr>
              <a:t>José María Gimeno </a:t>
            </a:r>
            <a:r>
              <a:rPr lang="es-ES" altLang="es-ES" sz="1200" dirty="0" err="1">
                <a:solidFill>
                  <a:schemeClr val="bg1">
                    <a:lumMod val="50000"/>
                  </a:schemeClr>
                </a:solidFill>
                <a:latin typeface="Calibri" panose="020F0502020204030204" pitchFamily="34" charset="0"/>
                <a:cs typeface="Calibri" panose="020F0502020204030204" pitchFamily="34" charset="0"/>
              </a:rPr>
              <a:t>Feliú</a:t>
            </a:r>
            <a:r>
              <a:rPr lang="es-ES" altLang="es-ES" sz="1200" dirty="0">
                <a:solidFill>
                  <a:schemeClr val="bg1">
                    <a:lumMod val="50000"/>
                  </a:schemeClr>
                </a:solidFill>
                <a:latin typeface="Calibri" panose="020F0502020204030204" pitchFamily="34" charset="0"/>
                <a:cs typeface="Calibri" panose="020F0502020204030204" pitchFamily="34" charset="0"/>
              </a:rPr>
              <a:t>, catedrático de Derecho Administrativo de la Universidad de Zaragoza dirige el equipo de investigación que lidera esta </a:t>
            </a:r>
            <a:r>
              <a:rPr lang="es-ES" altLang="es-ES" sz="1200" dirty="0" smtClean="0">
                <a:solidFill>
                  <a:schemeClr val="bg1">
                    <a:lumMod val="50000"/>
                  </a:schemeClr>
                </a:solidFill>
                <a:latin typeface="Calibri" panose="020F0502020204030204" pitchFamily="34" charset="0"/>
                <a:cs typeface="Calibri" panose="020F0502020204030204" pitchFamily="34" charset="0"/>
              </a:rPr>
              <a:t>iniciativa.</a:t>
            </a:r>
          </a:p>
          <a:p>
            <a:pPr marL="342900" indent="-342900">
              <a:lnSpc>
                <a:spcPct val="150000"/>
              </a:lnSpc>
              <a:spcBef>
                <a:spcPct val="0"/>
              </a:spcBef>
              <a:defRPr/>
            </a:pPr>
            <a:r>
              <a:rPr lang="es-ES" altLang="es-ES" sz="1400" b="1" dirty="0" smtClean="0">
                <a:solidFill>
                  <a:schemeClr val="bg1">
                    <a:lumMod val="50000"/>
                  </a:schemeClr>
                </a:solidFill>
                <a:latin typeface="Calibri" panose="020F0502020204030204" pitchFamily="34" charset="0"/>
                <a:cs typeface="Calibri" panose="020F0502020204030204" pitchFamily="34" charset="0"/>
              </a:rPr>
              <a:t>Organigrama:</a:t>
            </a:r>
          </a:p>
        </p:txBody>
      </p:sp>
      <p:sp>
        <p:nvSpPr>
          <p:cNvPr id="6" name="Marcador de pie de página 1"/>
          <p:cNvSpPr>
            <a:spLocks noGrp="1"/>
          </p:cNvSpPr>
          <p:nvPr>
            <p:ph type="ftr" sz="quarter" idx="11"/>
          </p:nvPr>
        </p:nvSpPr>
        <p:spPr/>
        <p:txBody>
          <a:bodyPr/>
          <a:lstStyle/>
          <a:p>
            <a:r>
              <a:rPr lang="es-ES" dirty="0" smtClean="0"/>
              <a:t>María Asunción Sanmartín Mora (</a:t>
            </a:r>
            <a:r>
              <a:rPr lang="es-ES" cap="none" dirty="0" smtClean="0"/>
              <a:t>masanmartin@aragon.es</a:t>
            </a:r>
            <a:r>
              <a:rPr lang="es-ES" dirty="0" smtClean="0"/>
              <a:t>)</a:t>
            </a:r>
            <a:endParaRPr lang="es-ES" dirty="0"/>
          </a:p>
        </p:txBody>
      </p:sp>
      <p:sp>
        <p:nvSpPr>
          <p:cNvPr id="235524"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450"/>
              </a:spcAft>
              <a:buFont typeface="Arial" panose="020B0604020202020204" pitchFamily="34" charset="0"/>
              <a:defRPr sz="1500" b="1">
                <a:solidFill>
                  <a:schemeClr val="tx1"/>
                </a:solidFill>
                <a:latin typeface="Arial" panose="020B0604020202020204" pitchFamily="34" charset="0"/>
              </a:defRPr>
            </a:lvl1pPr>
            <a:lvl2pPr marL="557213" indent="-214313">
              <a:spcBef>
                <a:spcPct val="20000"/>
              </a:spcBef>
              <a:buClr>
                <a:schemeClr val="tx2"/>
              </a:buClr>
              <a:buFont typeface="Arial" panose="020B0604020202020204" pitchFamily="34" charset="0"/>
              <a:buChar char="•"/>
              <a:defRPr sz="1500">
                <a:solidFill>
                  <a:schemeClr val="tx1"/>
                </a:solidFill>
                <a:latin typeface="Arial" panose="020B0604020202020204" pitchFamily="34" charset="0"/>
              </a:defRPr>
            </a:lvl2pPr>
            <a:lvl3pPr marL="8572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2001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15430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fld id="{1D5D7898-AFBE-4F3C-9053-DBA59A8D7CC6}" type="slidenum">
              <a:rPr lang="es-ES" altLang="es-ES" sz="1800">
                <a:solidFill>
                  <a:schemeClr val="bg1"/>
                </a:solidFill>
              </a:rPr>
              <a:pPr>
                <a:spcBef>
                  <a:spcPct val="0"/>
                </a:spcBef>
                <a:spcAft>
                  <a:spcPct val="0"/>
                </a:spcAft>
                <a:buFontTx/>
                <a:buNone/>
              </a:pPr>
              <a:t>8</a:t>
            </a:fld>
            <a:endParaRPr lang="es-ES" altLang="es-ES" sz="1800">
              <a:solidFill>
                <a:schemeClr val="bg1"/>
              </a:solidFill>
            </a:endParaRPr>
          </a:p>
        </p:txBody>
      </p:sp>
      <p:sp>
        <p:nvSpPr>
          <p:cNvPr id="235523" name="Text Box 11"/>
          <p:cNvSpPr txBox="1">
            <a:spLocks noChangeArrowheads="1"/>
          </p:cNvSpPr>
          <p:nvPr/>
        </p:nvSpPr>
        <p:spPr bwMode="auto">
          <a:xfrm>
            <a:off x="923109" y="1051505"/>
            <a:ext cx="7486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pPr>
            <a:r>
              <a:rPr lang="es-ES" altLang="es-ES" sz="2800" i="1" dirty="0" smtClean="0">
                <a:solidFill>
                  <a:schemeClr val="accent2">
                    <a:lumMod val="75000"/>
                  </a:schemeClr>
                </a:solidFill>
                <a:latin typeface="Calibri" panose="020F0502020204030204" pitchFamily="34" charset="0"/>
                <a:cs typeface="Calibri" panose="020F0502020204030204" pitchFamily="34" charset="0"/>
              </a:rPr>
              <a:t>El Observatorio de Contratación Pública</a:t>
            </a:r>
            <a:endParaRPr lang="es-ES" altLang="es-ES" sz="2800" i="1" dirty="0">
              <a:solidFill>
                <a:schemeClr val="accent2">
                  <a:lumMod val="75000"/>
                </a:schemeClr>
              </a:solidFill>
              <a:latin typeface="Calibri" panose="020F0502020204030204" pitchFamily="34" charset="0"/>
              <a:cs typeface="Calibri" panose="020F0502020204030204" pitchFamily="34" charset="0"/>
            </a:endParaRPr>
          </a:p>
        </p:txBody>
      </p:sp>
      <p:pic>
        <p:nvPicPr>
          <p:cNvPr id="7" name="6 Imagen" descr="Organigrama"/>
          <p:cNvPicPr/>
          <p:nvPr/>
        </p:nvPicPr>
        <p:blipFill>
          <a:blip r:embed="rId3">
            <a:extLst>
              <a:ext uri="{28A0092B-C50C-407E-A947-70E740481C1C}">
                <a14:useLocalDpi xmlns:a14="http://schemas.microsoft.com/office/drawing/2010/main" val="0"/>
              </a:ext>
            </a:extLst>
          </a:blip>
          <a:srcRect/>
          <a:stretch>
            <a:fillRect/>
          </a:stretch>
        </p:blipFill>
        <p:spPr bwMode="auto">
          <a:xfrm>
            <a:off x="1542369" y="3285460"/>
            <a:ext cx="5528281" cy="3019647"/>
          </a:xfrm>
          <a:prstGeom prst="rect">
            <a:avLst/>
          </a:prstGeom>
          <a:noFill/>
          <a:ln>
            <a:noFill/>
          </a:ln>
        </p:spPr>
      </p:pic>
    </p:spTree>
    <p:extLst>
      <p:ext uri="{BB962C8B-B14F-4D97-AF65-F5344CB8AC3E}">
        <p14:creationId xmlns:p14="http://schemas.microsoft.com/office/powerpoint/2010/main" val="1380160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665801" y="1946367"/>
            <a:ext cx="7852014" cy="3671888"/>
          </a:xfrm>
        </p:spPr>
        <p:txBody>
          <a:bodyPr rtlCol="0">
            <a:noAutofit/>
          </a:bodyPr>
          <a:lstStyle/>
          <a:p>
            <a:pPr marL="342900" indent="-342900">
              <a:lnSpc>
                <a:spcPct val="150000"/>
              </a:lnSpc>
              <a:spcBef>
                <a:spcPct val="0"/>
              </a:spcBef>
              <a:defRPr/>
            </a:pPr>
            <a:r>
              <a:rPr lang="es-ES" altLang="es-ES" sz="1400" b="1" dirty="0" smtClean="0">
                <a:solidFill>
                  <a:schemeClr val="bg1">
                    <a:lumMod val="50000"/>
                  </a:schemeClr>
                </a:solidFill>
                <a:latin typeface="Calibri" panose="020F0502020204030204" pitchFamily="34" charset="0"/>
                <a:cs typeface="Calibri" panose="020F0502020204030204" pitchFamily="34" charset="0"/>
              </a:rPr>
              <a:t>A quién va dirigido:</a:t>
            </a:r>
          </a:p>
          <a:p>
            <a:pPr marL="342900" indent="-342900">
              <a:lnSpc>
                <a:spcPct val="150000"/>
              </a:lnSpc>
              <a:spcBef>
                <a:spcPct val="0"/>
              </a:spcBef>
              <a:defRPr/>
            </a:pPr>
            <a:r>
              <a:rPr lang="es-ES" altLang="es-ES" sz="1400" dirty="0">
                <a:solidFill>
                  <a:schemeClr val="bg1">
                    <a:lumMod val="50000"/>
                  </a:schemeClr>
                </a:solidFill>
                <a:latin typeface="Calibri" panose="020F0502020204030204" pitchFamily="34" charset="0"/>
                <a:cs typeface="Calibri" panose="020F0502020204030204" pitchFamily="34" charset="0"/>
              </a:rPr>
              <a:t>La Comunidad del Observatorio de Contratación Pública está formada por </a:t>
            </a:r>
            <a:r>
              <a:rPr lang="es-ES" altLang="es-ES" sz="1400" dirty="0" smtClean="0">
                <a:solidFill>
                  <a:schemeClr val="bg1">
                    <a:lumMod val="50000"/>
                  </a:schemeClr>
                </a:solidFill>
                <a:latin typeface="Calibri" panose="020F0502020204030204" pitchFamily="34" charset="0"/>
                <a:cs typeface="Calibri" panose="020F0502020204030204" pitchFamily="34" charset="0"/>
              </a:rPr>
              <a:t>nuestros colaboradores</a:t>
            </a:r>
            <a:r>
              <a:rPr lang="es-ES" altLang="es-ES" sz="1400" dirty="0">
                <a:solidFill>
                  <a:schemeClr val="bg1">
                    <a:lumMod val="50000"/>
                  </a:schemeClr>
                </a:solidFill>
                <a:latin typeface="Calibri" panose="020F0502020204030204" pitchFamily="34" charset="0"/>
                <a:cs typeface="Calibri" panose="020F0502020204030204" pitchFamily="34" charset="0"/>
              </a:rPr>
              <a:t>, expertos todos ellos en diferentes ámbitos de la Contratación </a:t>
            </a:r>
            <a:r>
              <a:rPr lang="es-ES" altLang="es-ES" sz="1400" dirty="0" smtClean="0">
                <a:solidFill>
                  <a:schemeClr val="bg1">
                    <a:lumMod val="50000"/>
                  </a:schemeClr>
                </a:solidFill>
                <a:latin typeface="Calibri" panose="020F0502020204030204" pitchFamily="34" charset="0"/>
                <a:cs typeface="Calibri" panose="020F0502020204030204" pitchFamily="34" charset="0"/>
              </a:rPr>
              <a:t>Pública.</a:t>
            </a:r>
            <a:endParaRPr lang="es-ES" altLang="es-ES" sz="1600" dirty="0" smtClean="0">
              <a:solidFill>
                <a:schemeClr val="bg1">
                  <a:lumMod val="50000"/>
                </a:schemeClr>
              </a:solidFill>
              <a:latin typeface="Calibri" panose="020F0502020204030204" pitchFamily="34" charset="0"/>
              <a:cs typeface="Calibri" panose="020F0502020204030204" pitchFamily="34" charset="0"/>
            </a:endParaRPr>
          </a:p>
        </p:txBody>
      </p:sp>
      <p:sp>
        <p:nvSpPr>
          <p:cNvPr id="6" name="Marcador de pie de página 1"/>
          <p:cNvSpPr>
            <a:spLocks noGrp="1"/>
          </p:cNvSpPr>
          <p:nvPr>
            <p:ph type="ftr" sz="quarter" idx="11"/>
          </p:nvPr>
        </p:nvSpPr>
        <p:spPr/>
        <p:txBody>
          <a:bodyPr/>
          <a:lstStyle/>
          <a:p>
            <a:r>
              <a:rPr lang="es-ES" dirty="0" smtClean="0"/>
              <a:t>María Asunción Sanmartín Mora (</a:t>
            </a:r>
            <a:r>
              <a:rPr lang="es-ES" cap="none" dirty="0" smtClean="0"/>
              <a:t>masanmartin@aragon.es</a:t>
            </a:r>
            <a:r>
              <a:rPr lang="es-ES" dirty="0" smtClean="0"/>
              <a:t>)</a:t>
            </a:r>
            <a:endParaRPr lang="es-ES" dirty="0"/>
          </a:p>
        </p:txBody>
      </p:sp>
      <p:sp>
        <p:nvSpPr>
          <p:cNvPr id="235524"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450"/>
              </a:spcAft>
              <a:buFont typeface="Arial" panose="020B0604020202020204" pitchFamily="34" charset="0"/>
              <a:defRPr sz="1500" b="1">
                <a:solidFill>
                  <a:schemeClr val="tx1"/>
                </a:solidFill>
                <a:latin typeface="Arial" panose="020B0604020202020204" pitchFamily="34" charset="0"/>
              </a:defRPr>
            </a:lvl1pPr>
            <a:lvl2pPr marL="557213" indent="-214313">
              <a:spcBef>
                <a:spcPct val="20000"/>
              </a:spcBef>
              <a:buClr>
                <a:schemeClr val="tx2"/>
              </a:buClr>
              <a:buFont typeface="Arial" panose="020B0604020202020204" pitchFamily="34" charset="0"/>
              <a:buChar char="•"/>
              <a:defRPr sz="1500">
                <a:solidFill>
                  <a:schemeClr val="tx1"/>
                </a:solidFill>
                <a:latin typeface="Arial" panose="020B0604020202020204" pitchFamily="34" charset="0"/>
              </a:defRPr>
            </a:lvl2pPr>
            <a:lvl3pPr marL="8572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2001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1543050" indent="-17145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fld id="{1D5D7898-AFBE-4F3C-9053-DBA59A8D7CC6}" type="slidenum">
              <a:rPr lang="es-ES" altLang="es-ES" sz="1800">
                <a:solidFill>
                  <a:schemeClr val="bg1"/>
                </a:solidFill>
              </a:rPr>
              <a:pPr>
                <a:spcBef>
                  <a:spcPct val="0"/>
                </a:spcBef>
                <a:spcAft>
                  <a:spcPct val="0"/>
                </a:spcAft>
                <a:buFontTx/>
                <a:buNone/>
              </a:pPr>
              <a:t>9</a:t>
            </a:fld>
            <a:endParaRPr lang="es-ES" altLang="es-ES" sz="1800">
              <a:solidFill>
                <a:schemeClr val="bg1"/>
              </a:solidFill>
            </a:endParaRPr>
          </a:p>
        </p:txBody>
      </p:sp>
      <p:sp>
        <p:nvSpPr>
          <p:cNvPr id="235523" name="Text Box 11"/>
          <p:cNvSpPr txBox="1">
            <a:spLocks noChangeArrowheads="1"/>
          </p:cNvSpPr>
          <p:nvPr/>
        </p:nvSpPr>
        <p:spPr bwMode="auto">
          <a:xfrm>
            <a:off x="699825" y="850593"/>
            <a:ext cx="74862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pPr>
            <a:r>
              <a:rPr lang="es-ES" altLang="es-ES" sz="2800" i="1" dirty="0" smtClean="0">
                <a:solidFill>
                  <a:schemeClr val="accent2">
                    <a:lumMod val="75000"/>
                  </a:schemeClr>
                </a:solidFill>
                <a:latin typeface="Calibri" panose="020F0502020204030204" pitchFamily="34" charset="0"/>
                <a:cs typeface="Calibri" panose="020F0502020204030204" pitchFamily="34" charset="0"/>
              </a:rPr>
              <a:t>El Observatorio de Contratación Pública</a:t>
            </a:r>
            <a:endParaRPr lang="es-ES" altLang="es-ES" sz="2800" i="1" dirty="0">
              <a:solidFill>
                <a:schemeClr val="accent2">
                  <a:lumMod val="75000"/>
                </a:schemeClr>
              </a:solidFill>
              <a:latin typeface="Calibri" panose="020F0502020204030204" pitchFamily="34" charset="0"/>
              <a:cs typeface="Calibri" panose="020F0502020204030204" pitchFamily="34" charset="0"/>
            </a:endParaRP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109" y="2940678"/>
            <a:ext cx="22574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4 Grupo"/>
          <p:cNvGrpSpPr/>
          <p:nvPr/>
        </p:nvGrpSpPr>
        <p:grpSpPr>
          <a:xfrm>
            <a:off x="4149975" y="3200397"/>
            <a:ext cx="3857738" cy="3030835"/>
            <a:chOff x="4149975" y="3200397"/>
            <a:chExt cx="3857738" cy="3030835"/>
          </a:xfrm>
        </p:grpSpPr>
        <p:sp>
          <p:nvSpPr>
            <p:cNvPr id="7" name="6 Forma libre"/>
            <p:cNvSpPr/>
            <p:nvPr/>
          </p:nvSpPr>
          <p:spPr>
            <a:xfrm rot="16200000">
              <a:off x="6265634" y="4477672"/>
              <a:ext cx="2283785" cy="1200372"/>
            </a:xfrm>
            <a:custGeom>
              <a:avLst/>
              <a:gdLst>
                <a:gd name="connsiteX0" fmla="*/ 0 w 1200371"/>
                <a:gd name="connsiteY0" fmla="*/ 0 h 2283785"/>
                <a:gd name="connsiteX1" fmla="*/ 1200371 w 1200371"/>
                <a:gd name="connsiteY1" fmla="*/ 0 h 2283785"/>
                <a:gd name="connsiteX2" fmla="*/ 1200371 w 1200371"/>
                <a:gd name="connsiteY2" fmla="*/ 2283785 h 2283785"/>
                <a:gd name="connsiteX3" fmla="*/ 0 w 1200371"/>
                <a:gd name="connsiteY3" fmla="*/ 2283785 h 2283785"/>
                <a:gd name="connsiteX4" fmla="*/ 0 w 1200371"/>
                <a:gd name="connsiteY4" fmla="*/ 0 h 2283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71" h="2283785">
                  <a:moveTo>
                    <a:pt x="1200371" y="2"/>
                  </a:moveTo>
                  <a:lnTo>
                    <a:pt x="1200371" y="2283783"/>
                  </a:lnTo>
                  <a:lnTo>
                    <a:pt x="0" y="2283783"/>
                  </a:lnTo>
                  <a:lnTo>
                    <a:pt x="0" y="2"/>
                  </a:lnTo>
                  <a:lnTo>
                    <a:pt x="1200371" y="2"/>
                  </a:lnTo>
                  <a:close/>
                </a:path>
              </a:pathLst>
            </a:custGeom>
            <a:solidFill>
              <a:schemeClr val="accent5"/>
            </a:solidFill>
          </p:spPr>
          <p:style>
            <a:lnRef idx="2">
              <a:schemeClr val="lt1">
                <a:hueOff val="0"/>
                <a:satOff val="0"/>
                <a:lumOff val="0"/>
                <a:alphaOff val="0"/>
              </a:schemeClr>
            </a:lnRef>
            <a:fillRef idx="1">
              <a:schemeClr val="accent1">
                <a:shade val="80000"/>
                <a:hueOff val="-531350"/>
                <a:satOff val="-25335"/>
                <a:lumOff val="32330"/>
                <a:alphaOff val="0"/>
              </a:schemeClr>
            </a:fillRef>
            <a:effectRef idx="0">
              <a:schemeClr val="accent1">
                <a:shade val="80000"/>
                <a:hueOff val="-531350"/>
                <a:satOff val="-25335"/>
                <a:lumOff val="32330"/>
                <a:alphaOff val="0"/>
              </a:schemeClr>
            </a:effectRef>
            <a:fontRef idx="minor">
              <a:schemeClr val="lt1"/>
            </a:fontRef>
          </p:style>
          <p:txBody>
            <a:bodyPr spcFirstLastPara="0" vert="horz" wrap="square" lIns="304578" tIns="858635" rIns="114301" bIns="55040" numCol="1" spcCol="1270" anchor="ctr" anchorCtr="0">
              <a:noAutofit/>
            </a:bodyPr>
            <a:lstStyle/>
            <a:p>
              <a:pPr lvl="0" algn="r" defTabSz="889000">
                <a:lnSpc>
                  <a:spcPct val="90000"/>
                </a:lnSpc>
                <a:spcBef>
                  <a:spcPct val="0"/>
                </a:spcBef>
                <a:spcAft>
                  <a:spcPct val="35000"/>
                </a:spcAft>
              </a:pPr>
              <a:r>
                <a:rPr lang="es-ES" sz="2000" kern="1200" dirty="0" smtClean="0">
                  <a:solidFill>
                    <a:schemeClr val="bg1"/>
                  </a:solidFill>
                </a:rPr>
                <a:t>339 </a:t>
              </a:r>
              <a:r>
                <a:rPr lang="es-ES" sz="2000" kern="1200" dirty="0" err="1" smtClean="0">
                  <a:solidFill>
                    <a:schemeClr val="bg1"/>
                  </a:solidFill>
                </a:rPr>
                <a:t>colaoradores</a:t>
              </a:r>
              <a:endParaRPr lang="es-ES" sz="2000" kern="1200" dirty="0">
                <a:solidFill>
                  <a:schemeClr val="bg1"/>
                </a:solidFill>
              </a:endParaRPr>
            </a:p>
          </p:txBody>
        </p:sp>
        <p:sp>
          <p:nvSpPr>
            <p:cNvPr id="8" name="7 Forma libre"/>
            <p:cNvSpPr/>
            <p:nvPr/>
          </p:nvSpPr>
          <p:spPr>
            <a:xfrm rot="16200000">
              <a:off x="4765917" y="4284438"/>
              <a:ext cx="2667817" cy="1200372"/>
            </a:xfrm>
            <a:custGeom>
              <a:avLst/>
              <a:gdLst>
                <a:gd name="connsiteX0" fmla="*/ 0 w 1200371"/>
                <a:gd name="connsiteY0" fmla="*/ 0 h 2667816"/>
                <a:gd name="connsiteX1" fmla="*/ 1200371 w 1200371"/>
                <a:gd name="connsiteY1" fmla="*/ 0 h 2667816"/>
                <a:gd name="connsiteX2" fmla="*/ 1200371 w 1200371"/>
                <a:gd name="connsiteY2" fmla="*/ 2667816 h 2667816"/>
                <a:gd name="connsiteX3" fmla="*/ 0 w 1200371"/>
                <a:gd name="connsiteY3" fmla="*/ 2667816 h 2667816"/>
                <a:gd name="connsiteX4" fmla="*/ 0 w 1200371"/>
                <a:gd name="connsiteY4" fmla="*/ 0 h 2667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71" h="2667816">
                  <a:moveTo>
                    <a:pt x="1200371" y="1"/>
                  </a:moveTo>
                  <a:lnTo>
                    <a:pt x="1200371" y="2667815"/>
                  </a:lnTo>
                  <a:lnTo>
                    <a:pt x="0" y="2667815"/>
                  </a:lnTo>
                  <a:lnTo>
                    <a:pt x="0" y="1"/>
                  </a:lnTo>
                  <a:lnTo>
                    <a:pt x="1200371" y="1"/>
                  </a:lnTo>
                  <a:close/>
                </a:path>
              </a:pathLst>
            </a:custGeom>
          </p:spPr>
          <p:style>
            <a:lnRef idx="2">
              <a:schemeClr val="lt1">
                <a:hueOff val="0"/>
                <a:satOff val="0"/>
                <a:lumOff val="0"/>
                <a:alphaOff val="0"/>
              </a:schemeClr>
            </a:lnRef>
            <a:fillRef idx="1">
              <a:schemeClr val="accent1">
                <a:shade val="80000"/>
                <a:hueOff val="-265675"/>
                <a:satOff val="-12668"/>
                <a:lumOff val="16165"/>
                <a:alphaOff val="0"/>
              </a:schemeClr>
            </a:fillRef>
            <a:effectRef idx="0">
              <a:schemeClr val="accent1">
                <a:shade val="80000"/>
                <a:hueOff val="-265675"/>
                <a:satOff val="-12668"/>
                <a:lumOff val="16165"/>
                <a:alphaOff val="0"/>
              </a:schemeClr>
            </a:effectRef>
            <a:fontRef idx="minor">
              <a:schemeClr val="lt1"/>
            </a:fontRef>
          </p:style>
          <p:txBody>
            <a:bodyPr spcFirstLastPara="0" vert="horz" wrap="square" lIns="342980" tIns="858636" rIns="114301" bIns="55039" numCol="1" spcCol="1270" anchor="ctr" anchorCtr="0">
              <a:noAutofit/>
            </a:bodyPr>
            <a:lstStyle/>
            <a:p>
              <a:pPr lvl="0" algn="r" defTabSz="889000">
                <a:lnSpc>
                  <a:spcPct val="90000"/>
                </a:lnSpc>
                <a:spcBef>
                  <a:spcPct val="0"/>
                </a:spcBef>
                <a:spcAft>
                  <a:spcPct val="35000"/>
                </a:spcAft>
              </a:pPr>
              <a:r>
                <a:rPr lang="es-ES" sz="2000" kern="1200" dirty="0" smtClean="0">
                  <a:solidFill>
                    <a:schemeClr val="bg1"/>
                  </a:solidFill>
                </a:rPr>
                <a:t>2.730 suscriptores</a:t>
              </a:r>
              <a:endParaRPr lang="es-ES" sz="2000" kern="1200" dirty="0">
                <a:solidFill>
                  <a:schemeClr val="bg1"/>
                </a:solidFill>
              </a:endParaRPr>
            </a:p>
          </p:txBody>
        </p:sp>
        <p:sp>
          <p:nvSpPr>
            <p:cNvPr id="9" name="8 Forma libre"/>
            <p:cNvSpPr/>
            <p:nvPr/>
          </p:nvSpPr>
          <p:spPr>
            <a:xfrm rot="16200000">
              <a:off x="3234743" y="4115629"/>
              <a:ext cx="3030835" cy="1200372"/>
            </a:xfrm>
            <a:custGeom>
              <a:avLst/>
              <a:gdLst>
                <a:gd name="connsiteX0" fmla="*/ 0 w 1200371"/>
                <a:gd name="connsiteY0" fmla="*/ 0 h 3030834"/>
                <a:gd name="connsiteX1" fmla="*/ 1200371 w 1200371"/>
                <a:gd name="connsiteY1" fmla="*/ 0 h 3030834"/>
                <a:gd name="connsiteX2" fmla="*/ 1200371 w 1200371"/>
                <a:gd name="connsiteY2" fmla="*/ 3030834 h 3030834"/>
                <a:gd name="connsiteX3" fmla="*/ 0 w 1200371"/>
                <a:gd name="connsiteY3" fmla="*/ 3030834 h 3030834"/>
                <a:gd name="connsiteX4" fmla="*/ 0 w 1200371"/>
                <a:gd name="connsiteY4" fmla="*/ 0 h 3030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71" h="3030834">
                  <a:moveTo>
                    <a:pt x="1200371" y="1"/>
                  </a:moveTo>
                  <a:lnTo>
                    <a:pt x="1200371" y="3030833"/>
                  </a:lnTo>
                  <a:lnTo>
                    <a:pt x="0" y="3030833"/>
                  </a:lnTo>
                  <a:lnTo>
                    <a:pt x="0" y="1"/>
                  </a:lnTo>
                  <a:lnTo>
                    <a:pt x="1200371" y="1"/>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379283" tIns="858636" rIns="114300" bIns="55039" numCol="1" spcCol="1270" anchor="ctr" anchorCtr="0">
              <a:noAutofit/>
            </a:bodyPr>
            <a:lstStyle/>
            <a:p>
              <a:pPr lvl="0" algn="r" defTabSz="889000">
                <a:lnSpc>
                  <a:spcPct val="90000"/>
                </a:lnSpc>
                <a:spcBef>
                  <a:spcPct val="0"/>
                </a:spcBef>
                <a:spcAft>
                  <a:spcPct val="35000"/>
                </a:spcAft>
              </a:pPr>
              <a:r>
                <a:rPr lang="es-ES" sz="2000" kern="1200" dirty="0" smtClean="0">
                  <a:solidFill>
                    <a:schemeClr val="bg1"/>
                  </a:solidFill>
                </a:rPr>
                <a:t>400.000 visitas anuales</a:t>
              </a:r>
              <a:endParaRPr lang="es-ES" sz="1400" kern="1200" dirty="0">
                <a:solidFill>
                  <a:schemeClr val="bg1"/>
                </a:solidFill>
              </a:endParaRPr>
            </a:p>
          </p:txBody>
        </p:sp>
      </p:grpSp>
    </p:spTree>
    <p:extLst>
      <p:ext uri="{BB962C8B-B14F-4D97-AF65-F5344CB8AC3E}">
        <p14:creationId xmlns:p14="http://schemas.microsoft.com/office/powerpoint/2010/main" val="1499080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3935</TotalTime>
  <Words>1521</Words>
  <Application>Microsoft Office PowerPoint</Application>
  <PresentationFormat>Presentación en pantalla (4:3)</PresentationFormat>
  <Paragraphs>108</Paragraphs>
  <Slides>15</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Garamond</vt:lpstr>
      <vt:lpstr>Helvetica</vt:lpstr>
      <vt:lpstr>Segoe Print</vt:lpstr>
      <vt:lpstr>Retrospección</vt:lpstr>
      <vt:lpstr>Presentación de PowerPoint</vt:lpstr>
      <vt:lpstr>El Observatorio de Contratación Pública</vt:lpstr>
      <vt:lpstr>La contratación pública en España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Procedimientos de adjudicación aplicables </dc:title>
  <dc:creator>Administrador</dc:creator>
  <cp:lastModifiedBy>Administrador</cp:lastModifiedBy>
  <cp:revision>242</cp:revision>
  <cp:lastPrinted>2019-07-27T10:46:22Z</cp:lastPrinted>
  <dcterms:created xsi:type="dcterms:W3CDTF">2019-04-26T06:24:27Z</dcterms:created>
  <dcterms:modified xsi:type="dcterms:W3CDTF">2019-10-25T06:33:37Z</dcterms:modified>
</cp:coreProperties>
</file>